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4" r:id="rId3"/>
    <p:sldId id="290" r:id="rId4"/>
    <p:sldId id="261" r:id="rId5"/>
    <p:sldId id="286" r:id="rId6"/>
    <p:sldId id="285" r:id="rId7"/>
    <p:sldId id="288" r:id="rId8"/>
    <p:sldId id="289" r:id="rId9"/>
    <p:sldId id="291" r:id="rId10"/>
    <p:sldId id="292" r:id="rId11"/>
    <p:sldId id="293" r:id="rId12"/>
    <p:sldId id="294" r:id="rId13"/>
    <p:sldId id="319" r:id="rId14"/>
    <p:sldId id="296" r:id="rId15"/>
    <p:sldId id="300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3" r:id="rId25"/>
    <p:sldId id="314" r:id="rId26"/>
    <p:sldId id="315" r:id="rId27"/>
    <p:sldId id="316" r:id="rId28"/>
    <p:sldId id="260" r:id="rId29"/>
    <p:sldId id="273" r:id="rId30"/>
    <p:sldId id="275" r:id="rId31"/>
    <p:sldId id="301" r:id="rId32"/>
    <p:sldId id="317" r:id="rId33"/>
    <p:sldId id="318" r:id="rId34"/>
    <p:sldId id="276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82878" autoAdjust="0"/>
  </p:normalViewPr>
  <p:slideViewPr>
    <p:cSldViewPr>
      <p:cViewPr varScale="1">
        <p:scale>
          <a:sx n="76" d="100"/>
          <a:sy n="76" d="100"/>
        </p:scale>
        <p:origin x="-19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_LISACAT\aa_TANGO\IHSN%20project\Report\Chapters\Chapter%204\tables%20and%20figures\HCES%20assessment_Chapter%204_Tables%20and%20figures_Dec19'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71802109641991E-2"/>
          <c:y val="6.1680664916885404E-2"/>
          <c:w val="0.90358354380230754"/>
          <c:h val="0.73133814523184593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7C5E54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Recallp!$B$19:$B$24</c:f>
              <c:strCache>
                <c:ptCount val="6"/>
                <c:pt idx="0">
                  <c:v>Less than one week</c:v>
                </c:pt>
                <c:pt idx="1">
                  <c:v>One week</c:v>
                </c:pt>
                <c:pt idx="2">
                  <c:v>Two weeks</c:v>
                </c:pt>
                <c:pt idx="3">
                  <c:v>One month</c:v>
                </c:pt>
                <c:pt idx="4">
                  <c:v>Greater than one month</c:v>
                </c:pt>
                <c:pt idx="5">
                  <c:v>Less than or equal to two weeks</c:v>
                </c:pt>
              </c:strCache>
            </c:strRef>
          </c:cat>
          <c:val>
            <c:numRef>
              <c:f>Recallp!$C$19:$C$24</c:f>
              <c:numCache>
                <c:formatCode>0.0</c:formatCode>
                <c:ptCount val="6"/>
                <c:pt idx="0">
                  <c:v>41</c:v>
                </c:pt>
                <c:pt idx="1">
                  <c:v>24</c:v>
                </c:pt>
                <c:pt idx="2">
                  <c:v>5</c:v>
                </c:pt>
                <c:pt idx="3">
                  <c:v>7</c:v>
                </c:pt>
                <c:pt idx="4">
                  <c:v>23</c:v>
                </c:pt>
                <c:pt idx="5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978496"/>
        <c:axId val="255980288"/>
      </c:barChart>
      <c:catAx>
        <c:axId val="25597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255980288"/>
        <c:crosses val="autoZero"/>
        <c:auto val="1"/>
        <c:lblAlgn val="ctr"/>
        <c:lblOffset val="100"/>
        <c:noMultiLvlLbl val="0"/>
      </c:catAx>
      <c:valAx>
        <c:axId val="25598028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800" b="0">
                    <a:latin typeface="Times New Roman" pitchFamily="18" charset="0"/>
                    <a:cs typeface="Times New Roman" pitchFamily="18" charset="0"/>
                  </a:rPr>
                  <a:t>Percent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55978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1CD66-884C-496F-9B47-58F688AAFDA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20269F1F-C36A-44AF-A251-491E6FF694B1}">
      <dgm:prSet phldrT="[Text]" custT="1"/>
      <dgm:spPr/>
      <dgm:t>
        <a:bodyPr/>
        <a:lstStyle/>
        <a:p>
          <a:pPr algn="ctr"/>
          <a:r>
            <a:rPr lang="en-US" sz="2200" dirty="0" smtClean="0">
              <a:latin typeface="Cambria Math" pitchFamily="18" charset="0"/>
              <a:ea typeface="Cambria Math" pitchFamily="18" charset="0"/>
            </a:rPr>
            <a:t>Agriculture</a:t>
          </a:r>
          <a:endParaRPr lang="en-US" sz="2200" dirty="0">
            <a:latin typeface="Cambria Math" pitchFamily="18" charset="0"/>
            <a:ea typeface="Cambria Math" pitchFamily="18" charset="0"/>
          </a:endParaRPr>
        </a:p>
      </dgm:t>
    </dgm:pt>
    <dgm:pt modelId="{5871C00D-23DB-462E-9854-E6C41B7006E8}" type="parTrans" cxnId="{094004EC-4AA6-48D5-B8ED-3B300DD97A1D}">
      <dgm:prSet/>
      <dgm:spPr/>
      <dgm:t>
        <a:bodyPr/>
        <a:lstStyle/>
        <a:p>
          <a:endParaRPr lang="en-US"/>
        </a:p>
      </dgm:t>
    </dgm:pt>
    <dgm:pt modelId="{C814770C-9188-4563-8658-D597D0F84359}" type="sibTrans" cxnId="{094004EC-4AA6-48D5-B8ED-3B300DD97A1D}">
      <dgm:prSet/>
      <dgm:spPr/>
      <dgm:t>
        <a:bodyPr/>
        <a:lstStyle/>
        <a:p>
          <a:endParaRPr lang="en-US"/>
        </a:p>
      </dgm:t>
    </dgm:pt>
    <dgm:pt modelId="{0A7A7AF8-8935-47BD-A25D-8E628FB6BDD2}">
      <dgm:prSet phldrT="[Text]" custT="1"/>
      <dgm:spPr/>
      <dgm:t>
        <a:bodyPr/>
        <a:lstStyle/>
        <a:p>
          <a:pPr algn="l"/>
          <a:r>
            <a:rPr lang="en-US" sz="1600" u="none" dirty="0" smtClean="0">
              <a:latin typeface="Cambria Math" pitchFamily="18" charset="0"/>
              <a:ea typeface="Cambria Math" pitchFamily="18" charset="0"/>
            </a:rPr>
            <a:t>Plot-level</a:t>
          </a:r>
          <a:r>
            <a:rPr lang="en-US" sz="1600" dirty="0" smtClean="0">
              <a:latin typeface="Cambria Math" pitchFamily="18" charset="0"/>
              <a:ea typeface="Cambria Math" pitchFamily="18" charset="0"/>
            </a:rPr>
            <a:t> data on (i) Land Areas, (ii) Labor &amp; non-labor inputs, (iii) Crop cultivation &amp; production</a:t>
          </a:r>
          <a:endParaRPr lang="en-US" sz="1600" dirty="0">
            <a:latin typeface="Cambria Math" pitchFamily="18" charset="0"/>
            <a:ea typeface="Cambria Math" pitchFamily="18" charset="0"/>
          </a:endParaRPr>
        </a:p>
      </dgm:t>
    </dgm:pt>
    <dgm:pt modelId="{22971C3B-0FE1-4A78-8B45-452B682D829B}" type="parTrans" cxnId="{1EED7A63-CC2A-4EDF-B1AD-B946BC06B214}">
      <dgm:prSet/>
      <dgm:spPr/>
      <dgm:t>
        <a:bodyPr/>
        <a:lstStyle/>
        <a:p>
          <a:endParaRPr lang="en-US"/>
        </a:p>
      </dgm:t>
    </dgm:pt>
    <dgm:pt modelId="{3D0AD3BF-AB30-4EBA-ADBB-38ABD18C68C1}" type="sibTrans" cxnId="{1EED7A63-CC2A-4EDF-B1AD-B946BC06B214}">
      <dgm:prSet/>
      <dgm:spPr/>
      <dgm:t>
        <a:bodyPr/>
        <a:lstStyle/>
        <a:p>
          <a:endParaRPr lang="en-US"/>
        </a:p>
      </dgm:t>
    </dgm:pt>
    <dgm:pt modelId="{AC687C7A-63A9-410C-A372-090347C45C0E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Cambria Math" pitchFamily="18" charset="0"/>
              <a:ea typeface="Cambria Math" pitchFamily="18" charset="0"/>
            </a:rPr>
            <a:t>Farm implements</a:t>
          </a:r>
          <a:endParaRPr lang="en-US" sz="1600" dirty="0">
            <a:latin typeface="Cambria Math" pitchFamily="18" charset="0"/>
            <a:ea typeface="Cambria Math" pitchFamily="18" charset="0"/>
          </a:endParaRPr>
        </a:p>
      </dgm:t>
    </dgm:pt>
    <dgm:pt modelId="{A36CFB32-A3D0-4AB6-9D75-E9F963FE3A6D}" type="parTrans" cxnId="{15BFDC70-DDDB-4165-B595-4C8B256BF903}">
      <dgm:prSet/>
      <dgm:spPr/>
      <dgm:t>
        <a:bodyPr/>
        <a:lstStyle/>
        <a:p>
          <a:endParaRPr lang="en-US"/>
        </a:p>
      </dgm:t>
    </dgm:pt>
    <dgm:pt modelId="{018CDD9A-23BE-4C21-AD21-943830852350}" type="sibTrans" cxnId="{15BFDC70-DDDB-4165-B595-4C8B256BF903}">
      <dgm:prSet/>
      <dgm:spPr/>
      <dgm:t>
        <a:bodyPr/>
        <a:lstStyle/>
        <a:p>
          <a:endParaRPr lang="en-US"/>
        </a:p>
      </dgm:t>
    </dgm:pt>
    <dgm:pt modelId="{C03B8710-3E05-4720-B3BE-8DB817187F88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Services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F3721D1E-1E7F-4D16-A191-742557902036}" type="parTrans" cxnId="{B760A00C-31C2-4126-908F-1A03326A5282}">
      <dgm:prSet/>
      <dgm:spPr/>
      <dgm:t>
        <a:bodyPr/>
        <a:lstStyle/>
        <a:p>
          <a:endParaRPr lang="en-US"/>
        </a:p>
      </dgm:t>
    </dgm:pt>
    <dgm:pt modelId="{E81141AB-7CDD-441A-B5F8-0ED7F60A4BF8}" type="sibTrans" cxnId="{B760A00C-31C2-4126-908F-1A03326A5282}">
      <dgm:prSet/>
      <dgm:spPr/>
      <dgm:t>
        <a:bodyPr/>
        <a:lstStyle/>
        <a:p>
          <a:endParaRPr lang="en-US"/>
        </a:p>
      </dgm:t>
    </dgm:pt>
    <dgm:pt modelId="{37230E5B-FC98-4ABD-9490-07DFF0D0ADD4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Facilities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7D22D3F9-FAC7-4472-8C0F-794D75E46DB4}" type="parTrans" cxnId="{CA5D95A3-F722-450B-B9B4-2C3123111064}">
      <dgm:prSet/>
      <dgm:spPr/>
      <dgm:t>
        <a:bodyPr/>
        <a:lstStyle/>
        <a:p>
          <a:endParaRPr lang="en-US"/>
        </a:p>
      </dgm:t>
    </dgm:pt>
    <dgm:pt modelId="{E9712369-6780-4478-9C1D-7CCC1FC4702C}" type="sibTrans" cxnId="{CA5D95A3-F722-450B-B9B4-2C3123111064}">
      <dgm:prSet/>
      <dgm:spPr/>
      <dgm:t>
        <a:bodyPr/>
        <a:lstStyle/>
        <a:p>
          <a:endParaRPr lang="en-US"/>
        </a:p>
      </dgm:t>
    </dgm:pt>
    <dgm:pt modelId="{8A94FCD2-84F7-4F3E-A429-67B712B67D18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Infrastructure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81A62292-2DE6-426C-9EB0-23B5924AD0CC}" type="parTrans" cxnId="{9159FC3A-81BE-4A74-ABDB-515A44058D56}">
      <dgm:prSet/>
      <dgm:spPr/>
      <dgm:t>
        <a:bodyPr/>
        <a:lstStyle/>
        <a:p>
          <a:endParaRPr lang="en-US"/>
        </a:p>
      </dgm:t>
    </dgm:pt>
    <dgm:pt modelId="{76D4EE49-E27A-477B-82F5-C46060525BC1}" type="sibTrans" cxnId="{9159FC3A-81BE-4A74-ABDB-515A44058D56}">
      <dgm:prSet/>
      <dgm:spPr/>
      <dgm:t>
        <a:bodyPr/>
        <a:lstStyle/>
        <a:p>
          <a:endParaRPr lang="en-US"/>
        </a:p>
      </dgm:t>
    </dgm:pt>
    <dgm:pt modelId="{61A0326A-C15C-4667-89CE-FFBEE9F353BF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Cambria Math" pitchFamily="18" charset="0"/>
              <a:ea typeface="Cambria Math" pitchFamily="18" charset="0"/>
            </a:rPr>
            <a:t>Market prices</a:t>
          </a:r>
          <a:endParaRPr lang="en-US" sz="1600" dirty="0">
            <a:latin typeface="Cambria Math" pitchFamily="18" charset="0"/>
            <a:ea typeface="Cambria Math" pitchFamily="18" charset="0"/>
          </a:endParaRPr>
        </a:p>
      </dgm:t>
    </dgm:pt>
    <dgm:pt modelId="{B1F2BDC8-192D-4D5E-A96C-4593BD42064D}" type="parTrans" cxnId="{2C9C46EE-F7DA-411B-9CCE-34DCA7E2A153}">
      <dgm:prSet/>
      <dgm:spPr/>
      <dgm:t>
        <a:bodyPr/>
        <a:lstStyle/>
        <a:p>
          <a:endParaRPr lang="en-US"/>
        </a:p>
      </dgm:t>
    </dgm:pt>
    <dgm:pt modelId="{FFE7E892-0D97-4339-BD77-BFEA6AB30281}" type="sibTrans" cxnId="{2C9C46EE-F7DA-411B-9CCE-34DCA7E2A153}">
      <dgm:prSet/>
      <dgm:spPr/>
      <dgm:t>
        <a:bodyPr/>
        <a:lstStyle/>
        <a:p>
          <a:endParaRPr lang="en-US"/>
        </a:p>
      </dgm:t>
    </dgm:pt>
    <dgm:pt modelId="{08232B97-821A-41A9-A048-F5E60AE55694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Demographics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77D3D2C8-7562-4956-B496-69D3A9AAC512}" type="parTrans" cxnId="{D134086F-460A-4012-8B66-56C472E671E0}">
      <dgm:prSet/>
      <dgm:spPr/>
      <dgm:t>
        <a:bodyPr/>
        <a:lstStyle/>
        <a:p>
          <a:endParaRPr lang="en-US"/>
        </a:p>
      </dgm:t>
    </dgm:pt>
    <dgm:pt modelId="{7451214D-B94E-4056-8C12-88583ADBF508}" type="sibTrans" cxnId="{D134086F-460A-4012-8B66-56C472E671E0}">
      <dgm:prSet/>
      <dgm:spPr/>
      <dgm:t>
        <a:bodyPr/>
        <a:lstStyle/>
        <a:p>
          <a:endParaRPr lang="en-US"/>
        </a:p>
      </dgm:t>
    </dgm:pt>
    <dgm:pt modelId="{3117FB19-6AF1-41F1-94D9-6E0A6C84DCA3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Governance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4E0547AA-D3CB-41F6-A0D0-3FF4DA0AEFB3}" type="parTrans" cxnId="{92008EF3-57F2-4399-AC87-BBDC4CF51535}">
      <dgm:prSet/>
      <dgm:spPr/>
      <dgm:t>
        <a:bodyPr/>
        <a:lstStyle/>
        <a:p>
          <a:endParaRPr lang="en-US"/>
        </a:p>
      </dgm:t>
    </dgm:pt>
    <dgm:pt modelId="{737C7433-2703-4FFC-A30C-0C0222CE689F}" type="sibTrans" cxnId="{92008EF3-57F2-4399-AC87-BBDC4CF51535}">
      <dgm:prSet/>
      <dgm:spPr/>
      <dgm:t>
        <a:bodyPr/>
        <a:lstStyle/>
        <a:p>
          <a:endParaRPr lang="en-US"/>
        </a:p>
      </dgm:t>
    </dgm:pt>
    <dgm:pt modelId="{B04809A0-62D0-4C2D-AB2F-5729C563EE2F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Organizations &amp; groups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CC4AC667-6B38-4CA0-86E9-6F4E0C5E54C2}" type="parTrans" cxnId="{AC122FDA-D2CA-4CE1-8583-78382B9591F8}">
      <dgm:prSet/>
      <dgm:spPr/>
      <dgm:t>
        <a:bodyPr/>
        <a:lstStyle/>
        <a:p>
          <a:endParaRPr lang="en-US"/>
        </a:p>
      </dgm:t>
    </dgm:pt>
    <dgm:pt modelId="{58771C31-50BA-4ADB-AAB3-066865417BC8}" type="sibTrans" cxnId="{AC122FDA-D2CA-4CE1-8583-78382B9591F8}">
      <dgm:prSet/>
      <dgm:spPr/>
      <dgm:t>
        <a:bodyPr/>
        <a:lstStyle/>
        <a:p>
          <a:endParaRPr lang="en-US"/>
        </a:p>
      </dgm:t>
    </dgm:pt>
    <dgm:pt modelId="{BA54D7AB-94F3-4A52-B917-6618D7CAE5A2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Livestock</a:t>
          </a:r>
          <a:endParaRPr lang="en-US" sz="1600" dirty="0">
            <a:latin typeface="Cambria Math" pitchFamily="18" charset="0"/>
            <a:ea typeface="Cambria Math" pitchFamily="18" charset="0"/>
          </a:endParaRPr>
        </a:p>
      </dgm:t>
    </dgm:pt>
    <dgm:pt modelId="{040ECA24-7C4A-4932-A685-BCCDA735A599}" type="parTrans" cxnId="{A3D8290D-8B7E-4C8C-93E4-B900A72F380C}">
      <dgm:prSet/>
      <dgm:spPr/>
      <dgm:t>
        <a:bodyPr/>
        <a:lstStyle/>
        <a:p>
          <a:endParaRPr lang="en-US"/>
        </a:p>
      </dgm:t>
    </dgm:pt>
    <dgm:pt modelId="{288B17A7-EE80-4C1D-A70D-F2C1A7F49297}" type="sibTrans" cxnId="{A3D8290D-8B7E-4C8C-93E4-B900A72F380C}">
      <dgm:prSet/>
      <dgm:spPr/>
      <dgm:t>
        <a:bodyPr/>
        <a:lstStyle/>
        <a:p>
          <a:endParaRPr lang="en-US"/>
        </a:p>
      </dgm:t>
    </dgm:pt>
    <dgm:pt modelId="{1B82F12B-C779-4794-9833-689296C2F22A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Cambria Math" pitchFamily="18" charset="0"/>
              <a:ea typeface="Cambria Math" pitchFamily="18" charset="0"/>
            </a:rPr>
            <a:t>Crop sales &amp; utilization</a:t>
          </a:r>
          <a:endParaRPr lang="en-US" sz="1600" dirty="0">
            <a:latin typeface="Cambria Math" pitchFamily="18" charset="0"/>
            <a:ea typeface="Cambria Math" pitchFamily="18" charset="0"/>
          </a:endParaRPr>
        </a:p>
      </dgm:t>
    </dgm:pt>
    <dgm:pt modelId="{11AFC992-83CF-445F-B061-E5D72CF9FA69}" type="parTrans" cxnId="{5EE9778A-F338-4BC3-A73E-0B43993144FC}">
      <dgm:prSet/>
      <dgm:spPr/>
      <dgm:t>
        <a:bodyPr/>
        <a:lstStyle/>
        <a:p>
          <a:endParaRPr lang="en-US"/>
        </a:p>
      </dgm:t>
    </dgm:pt>
    <dgm:pt modelId="{32D63B88-7160-49AD-96D4-C6A0C07715CE}" type="sibTrans" cxnId="{5EE9778A-F338-4BC3-A73E-0B43993144FC}">
      <dgm:prSet/>
      <dgm:spPr/>
      <dgm:t>
        <a:bodyPr/>
        <a:lstStyle/>
        <a:p>
          <a:endParaRPr lang="en-US"/>
        </a:p>
      </dgm:t>
    </dgm:pt>
    <dgm:pt modelId="{28CA7C1F-B485-473F-805F-D8142B1A2EB1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Cambria Math" pitchFamily="18" charset="0"/>
              <a:ea typeface="Cambria Math" pitchFamily="18" charset="0"/>
            </a:rPr>
            <a:t>Extension services</a:t>
          </a:r>
          <a:endParaRPr lang="en-US" sz="1600" dirty="0">
            <a:latin typeface="Cambria Math" pitchFamily="18" charset="0"/>
            <a:ea typeface="Cambria Math" pitchFamily="18" charset="0"/>
          </a:endParaRPr>
        </a:p>
      </dgm:t>
    </dgm:pt>
    <dgm:pt modelId="{4114AF4D-456B-4E76-BEC6-0C7E1080384E}" type="parTrans" cxnId="{EC36BBE8-9CFB-44A1-8C38-5666E36A2DD6}">
      <dgm:prSet/>
      <dgm:spPr/>
      <dgm:t>
        <a:bodyPr/>
        <a:lstStyle/>
        <a:p>
          <a:endParaRPr lang="en-US"/>
        </a:p>
      </dgm:t>
    </dgm:pt>
    <dgm:pt modelId="{4197711E-497E-424F-B1D9-E651D40F21B6}" type="sibTrans" cxnId="{EC36BBE8-9CFB-44A1-8C38-5666E36A2DD6}">
      <dgm:prSet/>
      <dgm:spPr/>
      <dgm:t>
        <a:bodyPr/>
        <a:lstStyle/>
        <a:p>
          <a:endParaRPr lang="en-US"/>
        </a:p>
      </dgm:t>
    </dgm:pt>
    <dgm:pt modelId="{32FD152B-E7F1-4E99-AFA7-D7BCA202BB16}">
      <dgm:prSet phldrT="[Text]" custT="1"/>
      <dgm:spPr/>
      <dgm:t>
        <a:bodyPr/>
        <a:lstStyle/>
        <a:p>
          <a:pPr algn="l"/>
          <a:r>
            <a:rPr lang="en-US" sz="1600" smtClean="0">
              <a:latin typeface="Cambria Math" pitchFamily="18" charset="0"/>
              <a:ea typeface="Cambria Math" pitchFamily="18" charset="0"/>
            </a:rPr>
            <a:t>Fisheries</a:t>
          </a:r>
          <a:endParaRPr lang="en-US" sz="1600" dirty="0">
            <a:latin typeface="Cambria Math" pitchFamily="18" charset="0"/>
            <a:ea typeface="Cambria Math" pitchFamily="18" charset="0"/>
          </a:endParaRPr>
        </a:p>
      </dgm:t>
    </dgm:pt>
    <dgm:pt modelId="{39219D1C-FBCE-44CA-8F48-2E824FBE37F3}" type="parTrans" cxnId="{6A84FF4D-A498-4BD9-B36B-45ACA4D314B5}">
      <dgm:prSet/>
      <dgm:spPr/>
      <dgm:t>
        <a:bodyPr/>
        <a:lstStyle/>
        <a:p>
          <a:endParaRPr lang="en-US"/>
        </a:p>
      </dgm:t>
    </dgm:pt>
    <dgm:pt modelId="{0C8A829F-8A5C-448F-9A0F-CCD8C1B7760F}" type="sibTrans" cxnId="{6A84FF4D-A498-4BD9-B36B-45ACA4D314B5}">
      <dgm:prSet/>
      <dgm:spPr/>
      <dgm:t>
        <a:bodyPr/>
        <a:lstStyle/>
        <a:p>
          <a:endParaRPr lang="en-US"/>
        </a:p>
      </dgm:t>
    </dgm:pt>
    <dgm:pt modelId="{020116BB-4799-4D01-91EA-D63CC53BA543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Subjective welfare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A4456824-D7A6-4686-9828-E48311D4CEB2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Non-Farm enterprises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BBAD4127-CB5C-41E5-96C3-020BB0AB0010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Food security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813331CD-D809-4F08-805E-AED73F0A2D98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Income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93D8A836-3499-4EFA-85C7-CFC3DF9E589D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Food &amp; non-food consumption</a:t>
          </a:r>
          <a:endParaRPr lang="en-US" sz="16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8D0F0C0E-9C71-4D89-BEAC-F85D4479CC61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Cambria Math" pitchFamily="18" charset="0"/>
              <a:ea typeface="Cambria Math" pitchFamily="18" charset="0"/>
            </a:rPr>
            <a:t>Housing, d</a:t>
          </a:r>
          <a:r>
            <a:rPr lang="en-US" sz="16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urable assets</a:t>
          </a:r>
          <a:endParaRPr lang="en-US" sz="1600" dirty="0">
            <a:latin typeface="Cambria Math" pitchFamily="18" charset="0"/>
            <a:ea typeface="Cambria Math" pitchFamily="18" charset="0"/>
          </a:endParaRPr>
        </a:p>
      </dgm:t>
    </dgm:pt>
    <dgm:pt modelId="{A3994936-1B27-468D-9C21-71F8CC79D27D}">
      <dgm:prSet phldrT="[Text]" custT="1"/>
      <dgm:spPr/>
      <dgm:t>
        <a:bodyPr/>
        <a:lstStyle/>
        <a:p>
          <a:pPr algn="l"/>
          <a:r>
            <a:rPr lang="en-US" sz="1600" u="none" dirty="0" smtClean="0">
              <a:latin typeface="Cambria Math" pitchFamily="18" charset="0"/>
              <a:ea typeface="Cambria Math" pitchFamily="18" charset="0"/>
            </a:rPr>
            <a:t>Individual-level </a:t>
          </a:r>
          <a:r>
            <a:rPr lang="en-US" sz="1600" dirty="0" smtClean="0">
              <a:latin typeface="Cambria Math" pitchFamily="18" charset="0"/>
              <a:ea typeface="Cambria Math" pitchFamily="18" charset="0"/>
            </a:rPr>
            <a:t>data on demographics, education, health, labor &amp; </a:t>
          </a:r>
          <a:r>
            <a:rPr lang="en-US" sz="1600" dirty="0" err="1" smtClean="0">
              <a:latin typeface="Cambria Math" pitchFamily="18" charset="0"/>
              <a:ea typeface="Cambria Math" pitchFamily="18" charset="0"/>
            </a:rPr>
            <a:t>anthro</a:t>
          </a:r>
          <a:endParaRPr lang="en-US" sz="1600" dirty="0">
            <a:latin typeface="Cambria Math" pitchFamily="18" charset="0"/>
            <a:ea typeface="Cambria Math" pitchFamily="18" charset="0"/>
          </a:endParaRPr>
        </a:p>
      </dgm:t>
    </dgm:pt>
    <dgm:pt modelId="{AD53E88D-241A-46E7-B31D-EAE16A822067}">
      <dgm:prSet phldrT="[Text]" custT="1"/>
      <dgm:spPr/>
      <dgm:t>
        <a:bodyPr/>
        <a:lstStyle/>
        <a:p>
          <a:pPr algn="ctr"/>
          <a:r>
            <a:rPr lang="en-US" sz="2200" dirty="0" smtClean="0">
              <a:latin typeface="Cambria Math" pitchFamily="18" charset="0"/>
              <a:ea typeface="Cambria Math" pitchFamily="18" charset="0"/>
            </a:rPr>
            <a:t>Household</a:t>
          </a:r>
          <a:endParaRPr lang="en-US" sz="2200" dirty="0">
            <a:latin typeface="Cambria Math" pitchFamily="18" charset="0"/>
            <a:ea typeface="Cambria Math" pitchFamily="18" charset="0"/>
          </a:endParaRPr>
        </a:p>
      </dgm:t>
    </dgm:pt>
    <dgm:pt modelId="{123F4BF1-25CF-4EF1-9E11-1C5BABC90787}" type="sibTrans" cxnId="{1A98D712-8F01-4669-83C6-508903485524}">
      <dgm:prSet/>
      <dgm:spPr/>
      <dgm:t>
        <a:bodyPr/>
        <a:lstStyle/>
        <a:p>
          <a:endParaRPr lang="en-US"/>
        </a:p>
      </dgm:t>
    </dgm:pt>
    <dgm:pt modelId="{8C47114B-8C25-4533-8C69-E62AB02CE951}" type="parTrans" cxnId="{1A98D712-8F01-4669-83C6-508903485524}">
      <dgm:prSet/>
      <dgm:spPr/>
      <dgm:t>
        <a:bodyPr/>
        <a:lstStyle/>
        <a:p>
          <a:endParaRPr lang="en-US"/>
        </a:p>
      </dgm:t>
    </dgm:pt>
    <dgm:pt modelId="{4F03696B-7E05-4C5F-8B1B-5B5B78C96AFD}" type="sibTrans" cxnId="{6E9C9AA3-11CB-4531-83F9-A9D9F80F202D}">
      <dgm:prSet/>
      <dgm:spPr/>
      <dgm:t>
        <a:bodyPr/>
        <a:lstStyle/>
        <a:p>
          <a:endParaRPr lang="en-US"/>
        </a:p>
      </dgm:t>
    </dgm:pt>
    <dgm:pt modelId="{E2B88EF3-4B88-44C8-AB18-3552C8431498}" type="parTrans" cxnId="{6E9C9AA3-11CB-4531-83F9-A9D9F80F202D}">
      <dgm:prSet/>
      <dgm:spPr/>
      <dgm:t>
        <a:bodyPr/>
        <a:lstStyle/>
        <a:p>
          <a:endParaRPr lang="en-US"/>
        </a:p>
      </dgm:t>
    </dgm:pt>
    <dgm:pt modelId="{B4D5458B-E598-414C-9FAA-D137F7C87615}" type="sibTrans" cxnId="{7B5503B6-8226-4203-8684-7BE5105929C5}">
      <dgm:prSet/>
      <dgm:spPr/>
      <dgm:t>
        <a:bodyPr/>
        <a:lstStyle/>
        <a:p>
          <a:endParaRPr lang="en-US"/>
        </a:p>
      </dgm:t>
    </dgm:pt>
    <dgm:pt modelId="{3CB33463-3929-49E4-99F3-65ECD32E975E}" type="parTrans" cxnId="{7B5503B6-8226-4203-8684-7BE5105929C5}">
      <dgm:prSet/>
      <dgm:spPr/>
      <dgm:t>
        <a:bodyPr/>
        <a:lstStyle/>
        <a:p>
          <a:endParaRPr lang="en-US"/>
        </a:p>
      </dgm:t>
    </dgm:pt>
    <dgm:pt modelId="{D2CC2DA7-BFB8-4A1B-9CC8-52C70F5BBDDB}" type="sibTrans" cxnId="{24D948D5-9DB6-42CE-836D-FCF18D527002}">
      <dgm:prSet/>
      <dgm:spPr/>
      <dgm:t>
        <a:bodyPr/>
        <a:lstStyle/>
        <a:p>
          <a:endParaRPr lang="en-US"/>
        </a:p>
      </dgm:t>
    </dgm:pt>
    <dgm:pt modelId="{90F0682F-4319-4593-83E8-02E3183998AB}" type="parTrans" cxnId="{24D948D5-9DB6-42CE-836D-FCF18D527002}">
      <dgm:prSet/>
      <dgm:spPr/>
      <dgm:t>
        <a:bodyPr/>
        <a:lstStyle/>
        <a:p>
          <a:endParaRPr lang="en-US"/>
        </a:p>
      </dgm:t>
    </dgm:pt>
    <dgm:pt modelId="{99600FAA-2992-46D4-93C7-DA1DB612C845}" type="sibTrans" cxnId="{8347DE56-0B6A-454F-B361-09404722B09F}">
      <dgm:prSet/>
      <dgm:spPr/>
      <dgm:t>
        <a:bodyPr/>
        <a:lstStyle/>
        <a:p>
          <a:endParaRPr lang="en-US"/>
        </a:p>
      </dgm:t>
    </dgm:pt>
    <dgm:pt modelId="{6B2386C9-407B-4A2B-A134-5EB991939622}" type="parTrans" cxnId="{8347DE56-0B6A-454F-B361-09404722B09F}">
      <dgm:prSet/>
      <dgm:spPr/>
      <dgm:t>
        <a:bodyPr/>
        <a:lstStyle/>
        <a:p>
          <a:endParaRPr lang="en-US"/>
        </a:p>
      </dgm:t>
    </dgm:pt>
    <dgm:pt modelId="{6506A5BD-E1AB-43AA-91C8-127656E47856}" type="sibTrans" cxnId="{9970C3D5-452E-46B8-A0DF-9C10A07E56D1}">
      <dgm:prSet/>
      <dgm:spPr/>
      <dgm:t>
        <a:bodyPr/>
        <a:lstStyle/>
        <a:p>
          <a:endParaRPr lang="en-US"/>
        </a:p>
      </dgm:t>
    </dgm:pt>
    <dgm:pt modelId="{434988FD-5855-49BC-BEBD-599A53DB8AB9}" type="parTrans" cxnId="{9970C3D5-452E-46B8-A0DF-9C10A07E56D1}">
      <dgm:prSet/>
      <dgm:spPr/>
      <dgm:t>
        <a:bodyPr/>
        <a:lstStyle/>
        <a:p>
          <a:endParaRPr lang="en-US"/>
        </a:p>
      </dgm:t>
    </dgm:pt>
    <dgm:pt modelId="{87E6401D-7CD1-476E-8517-2E1E2D40C0D2}" type="sibTrans" cxnId="{3339CE7E-D4F4-4E58-95C2-0DB6C3D2118F}">
      <dgm:prSet/>
      <dgm:spPr/>
      <dgm:t>
        <a:bodyPr/>
        <a:lstStyle/>
        <a:p>
          <a:endParaRPr lang="en-US"/>
        </a:p>
      </dgm:t>
    </dgm:pt>
    <dgm:pt modelId="{1F6EAD9F-47E7-4673-8EA5-8511074E6649}" type="parTrans" cxnId="{3339CE7E-D4F4-4E58-95C2-0DB6C3D2118F}">
      <dgm:prSet/>
      <dgm:spPr/>
      <dgm:t>
        <a:bodyPr/>
        <a:lstStyle/>
        <a:p>
          <a:endParaRPr lang="en-US"/>
        </a:p>
      </dgm:t>
    </dgm:pt>
    <dgm:pt modelId="{84F6F49E-49FD-41D8-8328-8E3F0CDA4BC1}" type="sibTrans" cxnId="{CF954B8F-B5E5-4274-BD23-F6D51424F810}">
      <dgm:prSet/>
      <dgm:spPr/>
      <dgm:t>
        <a:bodyPr/>
        <a:lstStyle/>
        <a:p>
          <a:endParaRPr lang="en-US"/>
        </a:p>
      </dgm:t>
    </dgm:pt>
    <dgm:pt modelId="{A5AED464-F59A-405D-9622-86B01413609B}" type="parTrans" cxnId="{CF954B8F-B5E5-4274-BD23-F6D51424F810}">
      <dgm:prSet/>
      <dgm:spPr/>
      <dgm:t>
        <a:bodyPr/>
        <a:lstStyle/>
        <a:p>
          <a:endParaRPr lang="en-US"/>
        </a:p>
      </dgm:t>
    </dgm:pt>
    <dgm:pt modelId="{0B96267B-76FB-4FBD-91EF-F0E617E8B8EE}">
      <dgm:prSet phldrT="[Text]" custT="1"/>
      <dgm:spPr/>
      <dgm:t>
        <a:bodyPr/>
        <a:lstStyle/>
        <a:p>
          <a:pPr algn="ctr"/>
          <a:r>
            <a:rPr lang="en-US" sz="2200" dirty="0" smtClean="0">
              <a:latin typeface="Cambria Math" pitchFamily="18" charset="0"/>
              <a:ea typeface="Cambria Math" pitchFamily="18" charset="0"/>
            </a:rPr>
            <a:t>Community</a:t>
          </a:r>
        </a:p>
      </dgm:t>
    </dgm:pt>
    <dgm:pt modelId="{658AD70A-465C-4E3E-90E7-69F7756C7F75}" type="sibTrans" cxnId="{E2C88E45-1448-47CD-AC80-2D87793DB5DF}">
      <dgm:prSet/>
      <dgm:spPr/>
      <dgm:t>
        <a:bodyPr/>
        <a:lstStyle/>
        <a:p>
          <a:endParaRPr lang="en-US"/>
        </a:p>
      </dgm:t>
    </dgm:pt>
    <dgm:pt modelId="{07C9DBB1-5F76-4654-9E56-EAC5AEAAF8D0}" type="parTrans" cxnId="{E2C88E45-1448-47CD-AC80-2D87793DB5DF}">
      <dgm:prSet/>
      <dgm:spPr/>
      <dgm:t>
        <a:bodyPr/>
        <a:lstStyle/>
        <a:p>
          <a:endParaRPr lang="en-US"/>
        </a:p>
      </dgm:t>
    </dgm:pt>
    <dgm:pt modelId="{1079B124-90A5-433D-A9DF-276B45A4B397}" type="pres">
      <dgm:prSet presAssocID="{DFF1CD66-884C-496F-9B47-58F688AAFDA0}" presName="Name0" presStyleCnt="0">
        <dgm:presLayoutVars>
          <dgm:dir/>
          <dgm:resizeHandles val="exact"/>
        </dgm:presLayoutVars>
      </dgm:prSet>
      <dgm:spPr/>
    </dgm:pt>
    <dgm:pt modelId="{DEEFC9E9-9EC1-4EEC-B28A-772220CE9AC5}" type="pres">
      <dgm:prSet presAssocID="{DFF1CD66-884C-496F-9B47-58F688AAFDA0}" presName="fgShape" presStyleLbl="fgShp" presStyleIdx="0" presStyleCnt="1" custScaleX="108696" custScaleY="83166" custLinFactY="-100000" custLinFactNeighborX="-1581" custLinFactNeighborY="-179124"/>
      <dgm:spPr>
        <a:solidFill>
          <a:schemeClr val="bg1">
            <a:alpha val="32000"/>
          </a:schemeClr>
        </a:solidFill>
      </dgm:spPr>
    </dgm:pt>
    <dgm:pt modelId="{D3CD1DDC-2760-45F1-AFD9-6892905B78FF}" type="pres">
      <dgm:prSet presAssocID="{DFF1CD66-884C-496F-9B47-58F688AAFDA0}" presName="linComp" presStyleCnt="0"/>
      <dgm:spPr/>
    </dgm:pt>
    <dgm:pt modelId="{E5AA17FF-5046-4928-A662-D46CC9EDA67E}" type="pres">
      <dgm:prSet presAssocID="{AD53E88D-241A-46E7-B31D-EAE16A822067}" presName="compNode" presStyleCnt="0"/>
      <dgm:spPr/>
    </dgm:pt>
    <dgm:pt modelId="{20F47F22-071F-4C6F-A7C5-DBE3BF5D036E}" type="pres">
      <dgm:prSet presAssocID="{AD53E88D-241A-46E7-B31D-EAE16A822067}" presName="bkgdShape" presStyleLbl="node1" presStyleIdx="0" presStyleCnt="3" custLinFactNeighborY="-1515"/>
      <dgm:spPr/>
      <dgm:t>
        <a:bodyPr/>
        <a:lstStyle/>
        <a:p>
          <a:endParaRPr lang="en-US"/>
        </a:p>
      </dgm:t>
    </dgm:pt>
    <dgm:pt modelId="{021FC675-70A4-4766-A6F8-2F2F6144B118}" type="pres">
      <dgm:prSet presAssocID="{AD53E88D-241A-46E7-B31D-EAE16A82206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FE801-3BF1-4D09-9A70-ECE1A5CEE548}" type="pres">
      <dgm:prSet presAssocID="{AD53E88D-241A-46E7-B31D-EAE16A822067}" presName="invisiNode" presStyleLbl="node1" presStyleIdx="0" presStyleCnt="3"/>
      <dgm:spPr/>
    </dgm:pt>
    <dgm:pt modelId="{D8255641-69AD-4156-903D-C552D8451E75}" type="pres">
      <dgm:prSet presAssocID="{AD53E88D-241A-46E7-B31D-EAE16A82206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5DCA7E-FD86-4649-925D-C6B678403FF9}" type="pres">
      <dgm:prSet presAssocID="{123F4BF1-25CF-4EF1-9E11-1C5BABC907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C6844A-30C8-47E9-9B85-86CDF5FAD8EA}" type="pres">
      <dgm:prSet presAssocID="{20269F1F-C36A-44AF-A251-491E6FF694B1}" presName="compNode" presStyleCnt="0"/>
      <dgm:spPr/>
    </dgm:pt>
    <dgm:pt modelId="{E867D3D8-FB99-4C95-B045-78CDC61C5481}" type="pres">
      <dgm:prSet presAssocID="{20269F1F-C36A-44AF-A251-491E6FF694B1}" presName="bkgdShape" presStyleLbl="node1" presStyleIdx="1" presStyleCnt="3"/>
      <dgm:spPr/>
      <dgm:t>
        <a:bodyPr/>
        <a:lstStyle/>
        <a:p>
          <a:endParaRPr lang="en-US"/>
        </a:p>
      </dgm:t>
    </dgm:pt>
    <dgm:pt modelId="{5134607E-8AF4-4FB9-AA08-37350F10AE5B}" type="pres">
      <dgm:prSet presAssocID="{20269F1F-C36A-44AF-A251-491E6FF694B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7936F-BA91-41FF-B60E-CA16382656E1}" type="pres">
      <dgm:prSet presAssocID="{20269F1F-C36A-44AF-A251-491E6FF694B1}" presName="invisiNode" presStyleLbl="node1" presStyleIdx="1" presStyleCnt="3"/>
      <dgm:spPr/>
    </dgm:pt>
    <dgm:pt modelId="{7D98CA6A-04B4-4433-92B0-02CE5F6BC648}" type="pres">
      <dgm:prSet presAssocID="{20269F1F-C36A-44AF-A251-491E6FF694B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31E7369-D1A8-4480-B888-25E9B1484664}" type="pres">
      <dgm:prSet presAssocID="{C814770C-9188-4563-8658-D597D0F843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346C8D-9627-48C0-AD1E-EF74E99E5B47}" type="pres">
      <dgm:prSet presAssocID="{0B96267B-76FB-4FBD-91EF-F0E617E8B8EE}" presName="compNode" presStyleCnt="0"/>
      <dgm:spPr/>
    </dgm:pt>
    <dgm:pt modelId="{54DA307E-72EB-49F0-8F46-D67D942C41A7}" type="pres">
      <dgm:prSet presAssocID="{0B96267B-76FB-4FBD-91EF-F0E617E8B8EE}" presName="bkgdShape" presStyleLbl="node1" presStyleIdx="2" presStyleCnt="3" custLinFactNeighborX="-123"/>
      <dgm:spPr/>
      <dgm:t>
        <a:bodyPr/>
        <a:lstStyle/>
        <a:p>
          <a:endParaRPr lang="en-US"/>
        </a:p>
      </dgm:t>
    </dgm:pt>
    <dgm:pt modelId="{9642590F-7B8A-431E-A9A2-404E264B4FAE}" type="pres">
      <dgm:prSet presAssocID="{0B96267B-76FB-4FBD-91EF-F0E617E8B8E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83031-B206-433E-8392-5D32778412B4}" type="pres">
      <dgm:prSet presAssocID="{0B96267B-76FB-4FBD-91EF-F0E617E8B8EE}" presName="invisiNode" presStyleLbl="node1" presStyleIdx="2" presStyleCnt="3"/>
      <dgm:spPr/>
    </dgm:pt>
    <dgm:pt modelId="{0C6939D7-3B22-4FE2-B703-9A6A293E842D}" type="pres">
      <dgm:prSet presAssocID="{0B96267B-76FB-4FBD-91EF-F0E617E8B8E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AAE47F6-361D-46B6-AA84-57B84B14C0BC}" type="presOf" srcId="{8D0F0C0E-9C71-4D89-BEAC-F85D4479CC61}" destId="{021FC675-70A4-4766-A6F8-2F2F6144B118}" srcOrd="1" destOrd="2" presId="urn:microsoft.com/office/officeart/2005/8/layout/hList7#1"/>
    <dgm:cxn modelId="{97442162-C43C-4168-8D6D-BE55DA1DABEA}" type="presOf" srcId="{61A0326A-C15C-4667-89CE-FFBEE9F353BF}" destId="{54DA307E-72EB-49F0-8F46-D67D942C41A7}" srcOrd="0" destOrd="7" presId="urn:microsoft.com/office/officeart/2005/8/layout/hList7#1"/>
    <dgm:cxn modelId="{6E9C9AA3-11CB-4531-83F9-A9D9F80F202D}" srcId="{AD53E88D-241A-46E7-B31D-EAE16A822067}" destId="{020116BB-4799-4D01-91EA-D63CC53BA543}" srcOrd="6" destOrd="0" parTransId="{E2B88EF3-4B88-44C8-AB18-3552C8431498}" sibTransId="{4F03696B-7E05-4C5F-8B1B-5B5B78C96AFD}"/>
    <dgm:cxn modelId="{74E3F4EE-F4E4-48FA-AD1E-1C42435A2402}" type="presOf" srcId="{37230E5B-FC98-4ABD-9490-07DFF0D0ADD4}" destId="{54DA307E-72EB-49F0-8F46-D67D942C41A7}" srcOrd="0" destOrd="3" presId="urn:microsoft.com/office/officeart/2005/8/layout/hList7#1"/>
    <dgm:cxn modelId="{2B60704E-3249-494B-9881-C16CC8DBAC5B}" type="presOf" srcId="{93D8A836-3499-4EFA-85C7-CFC3DF9E589D}" destId="{20F47F22-071F-4C6F-A7C5-DBE3BF5D036E}" srcOrd="0" destOrd="3" presId="urn:microsoft.com/office/officeart/2005/8/layout/hList7#1"/>
    <dgm:cxn modelId="{92008EF3-57F2-4399-AC87-BBDC4CF51535}" srcId="{0B96267B-76FB-4FBD-91EF-F0E617E8B8EE}" destId="{3117FB19-6AF1-41F1-94D9-6E0A6C84DCA3}" srcOrd="4" destOrd="0" parTransId="{4E0547AA-D3CB-41F6-A0D0-3FF4DA0AEFB3}" sibTransId="{737C7433-2703-4FFC-A30C-0C0222CE689F}"/>
    <dgm:cxn modelId="{F2A6B69A-C905-4F58-8218-00EB6BA9DE36}" type="presOf" srcId="{0A7A7AF8-8935-47BD-A25D-8E628FB6BDD2}" destId="{E867D3D8-FB99-4C95-B045-78CDC61C5481}" srcOrd="0" destOrd="1" presId="urn:microsoft.com/office/officeart/2005/8/layout/hList7#1"/>
    <dgm:cxn modelId="{C596C773-7DA3-4E25-826D-0A36B76867FB}" type="presOf" srcId="{8A94FCD2-84F7-4F3E-A429-67B712B67D18}" destId="{54DA307E-72EB-49F0-8F46-D67D942C41A7}" srcOrd="0" destOrd="4" presId="urn:microsoft.com/office/officeart/2005/8/layout/hList7#1"/>
    <dgm:cxn modelId="{1A98D712-8F01-4669-83C6-508903485524}" srcId="{DFF1CD66-884C-496F-9B47-58F688AAFDA0}" destId="{AD53E88D-241A-46E7-B31D-EAE16A822067}" srcOrd="0" destOrd="0" parTransId="{8C47114B-8C25-4533-8C69-E62AB02CE951}" sibTransId="{123F4BF1-25CF-4EF1-9E11-1C5BABC90787}"/>
    <dgm:cxn modelId="{9FBF69B7-D341-434C-A63E-511F835B41DF}" type="presOf" srcId="{A3994936-1B27-468D-9C21-71F8CC79D27D}" destId="{20F47F22-071F-4C6F-A7C5-DBE3BF5D036E}" srcOrd="0" destOrd="1" presId="urn:microsoft.com/office/officeart/2005/8/layout/hList7#1"/>
    <dgm:cxn modelId="{0051D4A6-5200-493D-9611-850AAAB03DB5}" type="presOf" srcId="{3117FB19-6AF1-41F1-94D9-6E0A6C84DCA3}" destId="{54DA307E-72EB-49F0-8F46-D67D942C41A7}" srcOrd="0" destOrd="5" presId="urn:microsoft.com/office/officeart/2005/8/layout/hList7#1"/>
    <dgm:cxn modelId="{5CB54F8F-1B2B-4001-AC3C-45DD3CC786D9}" type="presOf" srcId="{B04809A0-62D0-4C2D-AB2F-5729C563EE2F}" destId="{9642590F-7B8A-431E-A9A2-404E264B4FAE}" srcOrd="1" destOrd="6" presId="urn:microsoft.com/office/officeart/2005/8/layout/hList7#1"/>
    <dgm:cxn modelId="{76D97585-592B-4B1A-909E-812C023B9975}" type="presOf" srcId="{BA54D7AB-94F3-4A52-B917-6618D7CAE5A2}" destId="{E867D3D8-FB99-4C95-B045-78CDC61C5481}" srcOrd="0" destOrd="5" presId="urn:microsoft.com/office/officeart/2005/8/layout/hList7#1"/>
    <dgm:cxn modelId="{16EF2317-0743-460C-9F15-05C22E944502}" type="presOf" srcId="{BA54D7AB-94F3-4A52-B917-6618D7CAE5A2}" destId="{5134607E-8AF4-4FB9-AA08-37350F10AE5B}" srcOrd="1" destOrd="5" presId="urn:microsoft.com/office/officeart/2005/8/layout/hList7#1"/>
    <dgm:cxn modelId="{A4D033AD-27E6-4651-9F93-7637B54E926C}" type="presOf" srcId="{C03B8710-3E05-4720-B3BE-8DB817187F88}" destId="{54DA307E-72EB-49F0-8F46-D67D942C41A7}" srcOrd="0" destOrd="2" presId="urn:microsoft.com/office/officeart/2005/8/layout/hList7#1"/>
    <dgm:cxn modelId="{49291AD9-7866-4C2D-87F5-FF7E35EA7636}" type="presOf" srcId="{32FD152B-E7F1-4E99-AFA7-D7BCA202BB16}" destId="{E867D3D8-FB99-4C95-B045-78CDC61C5481}" srcOrd="0" destOrd="6" presId="urn:microsoft.com/office/officeart/2005/8/layout/hList7#1"/>
    <dgm:cxn modelId="{36FFB56E-CA12-4221-834A-2C1F79F42848}" type="presOf" srcId="{BBAD4127-CB5C-41E5-96C3-020BB0AB0010}" destId="{021FC675-70A4-4766-A6F8-2F2F6144B118}" srcOrd="1" destOrd="5" presId="urn:microsoft.com/office/officeart/2005/8/layout/hList7#1"/>
    <dgm:cxn modelId="{A3D8290D-8B7E-4C8C-93E4-B900A72F380C}" srcId="{20269F1F-C36A-44AF-A251-491E6FF694B1}" destId="{BA54D7AB-94F3-4A52-B917-6618D7CAE5A2}" srcOrd="4" destOrd="0" parTransId="{040ECA24-7C4A-4932-A685-BCCDA735A599}" sibTransId="{288B17A7-EE80-4C1D-A70D-F2C1A7F49297}"/>
    <dgm:cxn modelId="{DF7944DB-1451-4C23-A18F-9CC5438A2277}" type="presOf" srcId="{37230E5B-FC98-4ABD-9490-07DFF0D0ADD4}" destId="{9642590F-7B8A-431E-A9A2-404E264B4FAE}" srcOrd="1" destOrd="3" presId="urn:microsoft.com/office/officeart/2005/8/layout/hList7#1"/>
    <dgm:cxn modelId="{BA2838FD-05BE-475D-8726-8312A04F4ACA}" type="presOf" srcId="{0B96267B-76FB-4FBD-91EF-F0E617E8B8EE}" destId="{54DA307E-72EB-49F0-8F46-D67D942C41A7}" srcOrd="0" destOrd="0" presId="urn:microsoft.com/office/officeart/2005/8/layout/hList7#1"/>
    <dgm:cxn modelId="{CA5D95A3-F722-450B-B9B4-2C3123111064}" srcId="{0B96267B-76FB-4FBD-91EF-F0E617E8B8EE}" destId="{37230E5B-FC98-4ABD-9490-07DFF0D0ADD4}" srcOrd="2" destOrd="0" parTransId="{7D22D3F9-FAC7-4472-8C0F-794D75E46DB4}" sibTransId="{E9712369-6780-4478-9C1D-7CCC1FC4702C}"/>
    <dgm:cxn modelId="{64F77AEE-63B3-4654-9CF9-9D004357D289}" type="presOf" srcId="{A3994936-1B27-468D-9C21-71F8CC79D27D}" destId="{021FC675-70A4-4766-A6F8-2F2F6144B118}" srcOrd="1" destOrd="1" presId="urn:microsoft.com/office/officeart/2005/8/layout/hList7#1"/>
    <dgm:cxn modelId="{9E7C021D-D0C1-4469-B1C9-BD9AA3DD3766}" type="presOf" srcId="{0A7A7AF8-8935-47BD-A25D-8E628FB6BDD2}" destId="{5134607E-8AF4-4FB9-AA08-37350F10AE5B}" srcOrd="1" destOrd="1" presId="urn:microsoft.com/office/officeart/2005/8/layout/hList7#1"/>
    <dgm:cxn modelId="{6CB803F6-9772-4640-B417-51ABF91457A4}" type="presOf" srcId="{AD53E88D-241A-46E7-B31D-EAE16A822067}" destId="{20F47F22-071F-4C6F-A7C5-DBE3BF5D036E}" srcOrd="0" destOrd="0" presId="urn:microsoft.com/office/officeart/2005/8/layout/hList7#1"/>
    <dgm:cxn modelId="{CF954B8F-B5E5-4274-BD23-F6D51424F810}" srcId="{AD53E88D-241A-46E7-B31D-EAE16A822067}" destId="{A3994936-1B27-468D-9C21-71F8CC79D27D}" srcOrd="0" destOrd="0" parTransId="{A5AED464-F59A-405D-9622-86B01413609B}" sibTransId="{84F6F49E-49FD-41D8-8328-8E3F0CDA4BC1}"/>
    <dgm:cxn modelId="{D3A7FF20-1B38-4ECF-A3BA-185042279EEE}" type="presOf" srcId="{A4456824-D7A6-4686-9828-E48311D4CEB2}" destId="{021FC675-70A4-4766-A6F8-2F2F6144B118}" srcOrd="1" destOrd="6" presId="urn:microsoft.com/office/officeart/2005/8/layout/hList7#1"/>
    <dgm:cxn modelId="{8347DE56-0B6A-454F-B361-09404722B09F}" srcId="{AD53E88D-241A-46E7-B31D-EAE16A822067}" destId="{813331CD-D809-4F08-805E-AED73F0A2D98}" srcOrd="3" destOrd="0" parTransId="{6B2386C9-407B-4A2B-A134-5EB991939622}" sibTransId="{99600FAA-2992-46D4-93C7-DA1DB612C845}"/>
    <dgm:cxn modelId="{1EED7A63-CC2A-4EDF-B1AD-B946BC06B214}" srcId="{20269F1F-C36A-44AF-A251-491E6FF694B1}" destId="{0A7A7AF8-8935-47BD-A25D-8E628FB6BDD2}" srcOrd="0" destOrd="0" parTransId="{22971C3B-0FE1-4A78-8B45-452B682D829B}" sibTransId="{3D0AD3BF-AB30-4EBA-ADBB-38ABD18C68C1}"/>
    <dgm:cxn modelId="{754659F2-8633-46F6-B8D0-65089EB76B93}" type="presOf" srcId="{08232B97-821A-41A9-A048-F5E60AE55694}" destId="{54DA307E-72EB-49F0-8F46-D67D942C41A7}" srcOrd="0" destOrd="1" presId="urn:microsoft.com/office/officeart/2005/8/layout/hList7#1"/>
    <dgm:cxn modelId="{9159FC3A-81BE-4A74-ABDB-515A44058D56}" srcId="{0B96267B-76FB-4FBD-91EF-F0E617E8B8EE}" destId="{8A94FCD2-84F7-4F3E-A429-67B712B67D18}" srcOrd="3" destOrd="0" parTransId="{81A62292-2DE6-426C-9EB0-23B5924AD0CC}" sibTransId="{76D4EE49-E27A-477B-82F5-C46060525BC1}"/>
    <dgm:cxn modelId="{A9183092-DAD7-4FD2-92A3-CCBCD14A9431}" type="presOf" srcId="{813331CD-D809-4F08-805E-AED73F0A2D98}" destId="{021FC675-70A4-4766-A6F8-2F2F6144B118}" srcOrd="1" destOrd="4" presId="urn:microsoft.com/office/officeart/2005/8/layout/hList7#1"/>
    <dgm:cxn modelId="{8A202E6E-6E84-41E8-8EA1-35D69DDEE2E3}" type="presOf" srcId="{AD53E88D-241A-46E7-B31D-EAE16A822067}" destId="{021FC675-70A4-4766-A6F8-2F2F6144B118}" srcOrd="1" destOrd="0" presId="urn:microsoft.com/office/officeart/2005/8/layout/hList7#1"/>
    <dgm:cxn modelId="{68CC6E8C-E5B0-4B86-B542-6AA9ABEEE4D9}" type="presOf" srcId="{DFF1CD66-884C-496F-9B47-58F688AAFDA0}" destId="{1079B124-90A5-433D-A9DF-276B45A4B397}" srcOrd="0" destOrd="0" presId="urn:microsoft.com/office/officeart/2005/8/layout/hList7#1"/>
    <dgm:cxn modelId="{D134086F-460A-4012-8B66-56C472E671E0}" srcId="{0B96267B-76FB-4FBD-91EF-F0E617E8B8EE}" destId="{08232B97-821A-41A9-A048-F5E60AE55694}" srcOrd="0" destOrd="0" parTransId="{77D3D2C8-7562-4956-B496-69D3A9AAC512}" sibTransId="{7451214D-B94E-4056-8C12-88583ADBF508}"/>
    <dgm:cxn modelId="{61CBF54A-5813-456C-8C9F-76A5570281A8}" type="presOf" srcId="{C03B8710-3E05-4720-B3BE-8DB817187F88}" destId="{9642590F-7B8A-431E-A9A2-404E264B4FAE}" srcOrd="1" destOrd="2" presId="urn:microsoft.com/office/officeart/2005/8/layout/hList7#1"/>
    <dgm:cxn modelId="{01E5D3CA-CD7B-4BB4-9C7F-0D3A065AEE26}" type="presOf" srcId="{AC687C7A-63A9-410C-A372-090347C45C0E}" destId="{5134607E-8AF4-4FB9-AA08-37350F10AE5B}" srcOrd="1" destOrd="3" presId="urn:microsoft.com/office/officeart/2005/8/layout/hList7#1"/>
    <dgm:cxn modelId="{ACDD87F6-F1D2-417C-A887-DC455870ACEA}" type="presOf" srcId="{20269F1F-C36A-44AF-A251-491E6FF694B1}" destId="{5134607E-8AF4-4FB9-AA08-37350F10AE5B}" srcOrd="1" destOrd="0" presId="urn:microsoft.com/office/officeart/2005/8/layout/hList7#1"/>
    <dgm:cxn modelId="{70A03E1F-E064-4F03-B2FC-D51FE147CF35}" type="presOf" srcId="{020116BB-4799-4D01-91EA-D63CC53BA543}" destId="{20F47F22-071F-4C6F-A7C5-DBE3BF5D036E}" srcOrd="0" destOrd="7" presId="urn:microsoft.com/office/officeart/2005/8/layout/hList7#1"/>
    <dgm:cxn modelId="{C3A57D00-043E-415D-9095-38BC44DF889E}" type="presOf" srcId="{1B82F12B-C779-4794-9833-689296C2F22A}" destId="{5134607E-8AF4-4FB9-AA08-37350F10AE5B}" srcOrd="1" destOrd="2" presId="urn:microsoft.com/office/officeart/2005/8/layout/hList7#1"/>
    <dgm:cxn modelId="{09C81BD1-063F-45D4-8A91-6E1AD03CE8B3}" type="presOf" srcId="{123F4BF1-25CF-4EF1-9E11-1C5BABC90787}" destId="{C05DCA7E-FD86-4649-925D-C6B678403FF9}" srcOrd="0" destOrd="0" presId="urn:microsoft.com/office/officeart/2005/8/layout/hList7#1"/>
    <dgm:cxn modelId="{4578265B-58FE-48B8-B331-7D1F41CB4278}" type="presOf" srcId="{8A94FCD2-84F7-4F3E-A429-67B712B67D18}" destId="{9642590F-7B8A-431E-A9A2-404E264B4FAE}" srcOrd="1" destOrd="4" presId="urn:microsoft.com/office/officeart/2005/8/layout/hList7#1"/>
    <dgm:cxn modelId="{C29A0FD3-1B7F-408B-A1B6-BCA0E3734EFE}" type="presOf" srcId="{A4456824-D7A6-4686-9828-E48311D4CEB2}" destId="{20F47F22-071F-4C6F-A7C5-DBE3BF5D036E}" srcOrd="0" destOrd="6" presId="urn:microsoft.com/office/officeart/2005/8/layout/hList7#1"/>
    <dgm:cxn modelId="{E2C88E45-1448-47CD-AC80-2D87793DB5DF}" srcId="{DFF1CD66-884C-496F-9B47-58F688AAFDA0}" destId="{0B96267B-76FB-4FBD-91EF-F0E617E8B8EE}" srcOrd="2" destOrd="0" parTransId="{07C9DBB1-5F76-4654-9E56-EAC5AEAAF8D0}" sibTransId="{658AD70A-465C-4E3E-90E7-69F7756C7F75}"/>
    <dgm:cxn modelId="{314AB3E5-C409-4B8A-A463-3FAFCCCA5D30}" type="presOf" srcId="{28CA7C1F-B485-473F-805F-D8142B1A2EB1}" destId="{5134607E-8AF4-4FB9-AA08-37350F10AE5B}" srcOrd="1" destOrd="4" presId="urn:microsoft.com/office/officeart/2005/8/layout/hList7#1"/>
    <dgm:cxn modelId="{24D948D5-9DB6-42CE-836D-FCF18D527002}" srcId="{AD53E88D-241A-46E7-B31D-EAE16A822067}" destId="{BBAD4127-CB5C-41E5-96C3-020BB0AB0010}" srcOrd="4" destOrd="0" parTransId="{90F0682F-4319-4593-83E8-02E3183998AB}" sibTransId="{D2CC2DA7-BFB8-4A1B-9CC8-52C70F5BBDDB}"/>
    <dgm:cxn modelId="{A57E50DC-89EF-4440-942E-26BE7BD3C368}" type="presOf" srcId="{8D0F0C0E-9C71-4D89-BEAC-F85D4479CC61}" destId="{20F47F22-071F-4C6F-A7C5-DBE3BF5D036E}" srcOrd="0" destOrd="2" presId="urn:microsoft.com/office/officeart/2005/8/layout/hList7#1"/>
    <dgm:cxn modelId="{6A84FF4D-A498-4BD9-B36B-45ACA4D314B5}" srcId="{20269F1F-C36A-44AF-A251-491E6FF694B1}" destId="{32FD152B-E7F1-4E99-AFA7-D7BCA202BB16}" srcOrd="5" destOrd="0" parTransId="{39219D1C-FBCE-44CA-8F48-2E824FBE37F3}" sibTransId="{0C8A829F-8A5C-448F-9A0F-CCD8C1B7760F}"/>
    <dgm:cxn modelId="{8CF2B811-058A-404A-896C-371CDC23588A}" type="presOf" srcId="{32FD152B-E7F1-4E99-AFA7-D7BCA202BB16}" destId="{5134607E-8AF4-4FB9-AA08-37350F10AE5B}" srcOrd="1" destOrd="6" presId="urn:microsoft.com/office/officeart/2005/8/layout/hList7#1"/>
    <dgm:cxn modelId="{016EC593-5C91-4302-BF16-33DA8A9AFEEC}" type="presOf" srcId="{0B96267B-76FB-4FBD-91EF-F0E617E8B8EE}" destId="{9642590F-7B8A-431E-A9A2-404E264B4FAE}" srcOrd="1" destOrd="0" presId="urn:microsoft.com/office/officeart/2005/8/layout/hList7#1"/>
    <dgm:cxn modelId="{A0344D8A-2690-4BFC-892E-667F9DD453BB}" type="presOf" srcId="{28CA7C1F-B485-473F-805F-D8142B1A2EB1}" destId="{E867D3D8-FB99-4C95-B045-78CDC61C5481}" srcOrd="0" destOrd="4" presId="urn:microsoft.com/office/officeart/2005/8/layout/hList7#1"/>
    <dgm:cxn modelId="{D09F23DA-3349-44FD-9576-394A1567FA43}" type="presOf" srcId="{BBAD4127-CB5C-41E5-96C3-020BB0AB0010}" destId="{20F47F22-071F-4C6F-A7C5-DBE3BF5D036E}" srcOrd="0" destOrd="5" presId="urn:microsoft.com/office/officeart/2005/8/layout/hList7#1"/>
    <dgm:cxn modelId="{094004EC-4AA6-48D5-B8ED-3B300DD97A1D}" srcId="{DFF1CD66-884C-496F-9B47-58F688AAFDA0}" destId="{20269F1F-C36A-44AF-A251-491E6FF694B1}" srcOrd="1" destOrd="0" parTransId="{5871C00D-23DB-462E-9854-E6C41B7006E8}" sibTransId="{C814770C-9188-4563-8658-D597D0F84359}"/>
    <dgm:cxn modelId="{2C9C46EE-F7DA-411B-9CCE-34DCA7E2A153}" srcId="{0B96267B-76FB-4FBD-91EF-F0E617E8B8EE}" destId="{61A0326A-C15C-4667-89CE-FFBEE9F353BF}" srcOrd="6" destOrd="0" parTransId="{B1F2BDC8-192D-4D5E-A96C-4593BD42064D}" sibTransId="{FFE7E892-0D97-4339-BD77-BFEA6AB30281}"/>
    <dgm:cxn modelId="{7BE7F03C-F366-4E9A-9FCA-20E2E528983F}" type="presOf" srcId="{B04809A0-62D0-4C2D-AB2F-5729C563EE2F}" destId="{54DA307E-72EB-49F0-8F46-D67D942C41A7}" srcOrd="0" destOrd="6" presId="urn:microsoft.com/office/officeart/2005/8/layout/hList7#1"/>
    <dgm:cxn modelId="{D69BA5A8-1577-4EA7-AD84-1ECB2828D8C1}" type="presOf" srcId="{AC687C7A-63A9-410C-A372-090347C45C0E}" destId="{E867D3D8-FB99-4C95-B045-78CDC61C5481}" srcOrd="0" destOrd="3" presId="urn:microsoft.com/office/officeart/2005/8/layout/hList7#1"/>
    <dgm:cxn modelId="{8FF32B62-2A8F-4931-B0DB-911FEF55B5E4}" type="presOf" srcId="{1B82F12B-C779-4794-9833-689296C2F22A}" destId="{E867D3D8-FB99-4C95-B045-78CDC61C5481}" srcOrd="0" destOrd="2" presId="urn:microsoft.com/office/officeart/2005/8/layout/hList7#1"/>
    <dgm:cxn modelId="{3339CE7E-D4F4-4E58-95C2-0DB6C3D2118F}" srcId="{AD53E88D-241A-46E7-B31D-EAE16A822067}" destId="{8D0F0C0E-9C71-4D89-BEAC-F85D4479CC61}" srcOrd="1" destOrd="0" parTransId="{1F6EAD9F-47E7-4673-8EA5-8511074E6649}" sibTransId="{87E6401D-7CD1-476E-8517-2E1E2D40C0D2}"/>
    <dgm:cxn modelId="{A62B3AC1-C1DD-4027-B366-6F9CDAF7851F}" type="presOf" srcId="{020116BB-4799-4D01-91EA-D63CC53BA543}" destId="{021FC675-70A4-4766-A6F8-2F2F6144B118}" srcOrd="1" destOrd="7" presId="urn:microsoft.com/office/officeart/2005/8/layout/hList7#1"/>
    <dgm:cxn modelId="{7B5503B6-8226-4203-8684-7BE5105929C5}" srcId="{AD53E88D-241A-46E7-B31D-EAE16A822067}" destId="{A4456824-D7A6-4686-9828-E48311D4CEB2}" srcOrd="5" destOrd="0" parTransId="{3CB33463-3929-49E4-99F3-65ECD32E975E}" sibTransId="{B4D5458B-E598-414C-9FAA-D137F7C87615}"/>
    <dgm:cxn modelId="{866A33E6-655B-4620-AF55-3CA93F356665}" type="presOf" srcId="{61A0326A-C15C-4667-89CE-FFBEE9F353BF}" destId="{9642590F-7B8A-431E-A9A2-404E264B4FAE}" srcOrd="1" destOrd="7" presId="urn:microsoft.com/office/officeart/2005/8/layout/hList7#1"/>
    <dgm:cxn modelId="{992AC792-B30E-4BB9-8E5C-C40B24D10A60}" type="presOf" srcId="{93D8A836-3499-4EFA-85C7-CFC3DF9E589D}" destId="{021FC675-70A4-4766-A6F8-2F2F6144B118}" srcOrd="1" destOrd="3" presId="urn:microsoft.com/office/officeart/2005/8/layout/hList7#1"/>
    <dgm:cxn modelId="{7A4844D2-B7F3-4DC3-A25A-1DA3415E5143}" type="presOf" srcId="{C814770C-9188-4563-8658-D597D0F84359}" destId="{E31E7369-D1A8-4480-B888-25E9B1484664}" srcOrd="0" destOrd="0" presId="urn:microsoft.com/office/officeart/2005/8/layout/hList7#1"/>
    <dgm:cxn modelId="{B760A00C-31C2-4126-908F-1A03326A5282}" srcId="{0B96267B-76FB-4FBD-91EF-F0E617E8B8EE}" destId="{C03B8710-3E05-4720-B3BE-8DB817187F88}" srcOrd="1" destOrd="0" parTransId="{F3721D1E-1E7F-4D16-A191-742557902036}" sibTransId="{E81141AB-7CDD-441A-B5F8-0ED7F60A4BF8}"/>
    <dgm:cxn modelId="{7759C5F9-F76D-4991-8C63-407237C8362E}" type="presOf" srcId="{08232B97-821A-41A9-A048-F5E60AE55694}" destId="{9642590F-7B8A-431E-A9A2-404E264B4FAE}" srcOrd="1" destOrd="1" presId="urn:microsoft.com/office/officeart/2005/8/layout/hList7#1"/>
    <dgm:cxn modelId="{15BFDC70-DDDB-4165-B595-4C8B256BF903}" srcId="{20269F1F-C36A-44AF-A251-491E6FF694B1}" destId="{AC687C7A-63A9-410C-A372-090347C45C0E}" srcOrd="2" destOrd="0" parTransId="{A36CFB32-A3D0-4AB6-9D75-E9F963FE3A6D}" sibTransId="{018CDD9A-23BE-4C21-AD21-943830852350}"/>
    <dgm:cxn modelId="{EC36BBE8-9CFB-44A1-8C38-5666E36A2DD6}" srcId="{20269F1F-C36A-44AF-A251-491E6FF694B1}" destId="{28CA7C1F-B485-473F-805F-D8142B1A2EB1}" srcOrd="3" destOrd="0" parTransId="{4114AF4D-456B-4E76-BEC6-0C7E1080384E}" sibTransId="{4197711E-497E-424F-B1D9-E651D40F21B6}"/>
    <dgm:cxn modelId="{9970C3D5-452E-46B8-A0DF-9C10A07E56D1}" srcId="{AD53E88D-241A-46E7-B31D-EAE16A822067}" destId="{93D8A836-3499-4EFA-85C7-CFC3DF9E589D}" srcOrd="2" destOrd="0" parTransId="{434988FD-5855-49BC-BEBD-599A53DB8AB9}" sibTransId="{6506A5BD-E1AB-43AA-91C8-127656E47856}"/>
    <dgm:cxn modelId="{5EE9778A-F338-4BC3-A73E-0B43993144FC}" srcId="{20269F1F-C36A-44AF-A251-491E6FF694B1}" destId="{1B82F12B-C779-4794-9833-689296C2F22A}" srcOrd="1" destOrd="0" parTransId="{11AFC992-83CF-445F-B061-E5D72CF9FA69}" sibTransId="{32D63B88-7160-49AD-96D4-C6A0C07715CE}"/>
    <dgm:cxn modelId="{A09158DF-CB3B-496D-B0E5-AA96F327A8BC}" type="presOf" srcId="{3117FB19-6AF1-41F1-94D9-6E0A6C84DCA3}" destId="{9642590F-7B8A-431E-A9A2-404E264B4FAE}" srcOrd="1" destOrd="5" presId="urn:microsoft.com/office/officeart/2005/8/layout/hList7#1"/>
    <dgm:cxn modelId="{AC122FDA-D2CA-4CE1-8583-78382B9591F8}" srcId="{0B96267B-76FB-4FBD-91EF-F0E617E8B8EE}" destId="{B04809A0-62D0-4C2D-AB2F-5729C563EE2F}" srcOrd="5" destOrd="0" parTransId="{CC4AC667-6B38-4CA0-86E9-6F4E0C5E54C2}" sibTransId="{58771C31-50BA-4ADB-AAB3-066865417BC8}"/>
    <dgm:cxn modelId="{DBDF9C21-48D7-4F6C-8439-D8BC301EAC06}" type="presOf" srcId="{20269F1F-C36A-44AF-A251-491E6FF694B1}" destId="{E867D3D8-FB99-4C95-B045-78CDC61C5481}" srcOrd="0" destOrd="0" presId="urn:microsoft.com/office/officeart/2005/8/layout/hList7#1"/>
    <dgm:cxn modelId="{36A2C3A1-689D-40E9-9AE7-A003C4EFBDC1}" type="presOf" srcId="{813331CD-D809-4F08-805E-AED73F0A2D98}" destId="{20F47F22-071F-4C6F-A7C5-DBE3BF5D036E}" srcOrd="0" destOrd="4" presId="urn:microsoft.com/office/officeart/2005/8/layout/hList7#1"/>
    <dgm:cxn modelId="{B43FA2FB-0CBB-4488-8B84-DA129985817D}" type="presParOf" srcId="{1079B124-90A5-433D-A9DF-276B45A4B397}" destId="{DEEFC9E9-9EC1-4EEC-B28A-772220CE9AC5}" srcOrd="0" destOrd="0" presId="urn:microsoft.com/office/officeart/2005/8/layout/hList7#1"/>
    <dgm:cxn modelId="{2A26F017-4F95-4B56-8BC5-D8AAD3F98527}" type="presParOf" srcId="{1079B124-90A5-433D-A9DF-276B45A4B397}" destId="{D3CD1DDC-2760-45F1-AFD9-6892905B78FF}" srcOrd="1" destOrd="0" presId="urn:microsoft.com/office/officeart/2005/8/layout/hList7#1"/>
    <dgm:cxn modelId="{5900E6E5-1EF3-4499-A93A-52D4C4F09595}" type="presParOf" srcId="{D3CD1DDC-2760-45F1-AFD9-6892905B78FF}" destId="{E5AA17FF-5046-4928-A662-D46CC9EDA67E}" srcOrd="0" destOrd="0" presId="urn:microsoft.com/office/officeart/2005/8/layout/hList7#1"/>
    <dgm:cxn modelId="{9A376F5F-68CD-46F7-80CB-95535CA8FF3D}" type="presParOf" srcId="{E5AA17FF-5046-4928-A662-D46CC9EDA67E}" destId="{20F47F22-071F-4C6F-A7C5-DBE3BF5D036E}" srcOrd="0" destOrd="0" presId="urn:microsoft.com/office/officeart/2005/8/layout/hList7#1"/>
    <dgm:cxn modelId="{515A0E47-D90E-4B5D-8B1D-5F258CABB8CB}" type="presParOf" srcId="{E5AA17FF-5046-4928-A662-D46CC9EDA67E}" destId="{021FC675-70A4-4766-A6F8-2F2F6144B118}" srcOrd="1" destOrd="0" presId="urn:microsoft.com/office/officeart/2005/8/layout/hList7#1"/>
    <dgm:cxn modelId="{852D98AC-26BC-43C4-AE67-FD93B3C386A9}" type="presParOf" srcId="{E5AA17FF-5046-4928-A662-D46CC9EDA67E}" destId="{9B6FE801-3BF1-4D09-9A70-ECE1A5CEE548}" srcOrd="2" destOrd="0" presId="urn:microsoft.com/office/officeart/2005/8/layout/hList7#1"/>
    <dgm:cxn modelId="{BD8E9065-D9DD-45E7-BE79-9156FDD8C8FF}" type="presParOf" srcId="{E5AA17FF-5046-4928-A662-D46CC9EDA67E}" destId="{D8255641-69AD-4156-903D-C552D8451E75}" srcOrd="3" destOrd="0" presId="urn:microsoft.com/office/officeart/2005/8/layout/hList7#1"/>
    <dgm:cxn modelId="{87B05FC4-D257-4BE2-B74B-CF0556AA5F37}" type="presParOf" srcId="{D3CD1DDC-2760-45F1-AFD9-6892905B78FF}" destId="{C05DCA7E-FD86-4649-925D-C6B678403FF9}" srcOrd="1" destOrd="0" presId="urn:microsoft.com/office/officeart/2005/8/layout/hList7#1"/>
    <dgm:cxn modelId="{129EAFEF-A305-4064-B29C-761C3BC696FB}" type="presParOf" srcId="{D3CD1DDC-2760-45F1-AFD9-6892905B78FF}" destId="{CBC6844A-30C8-47E9-9B85-86CDF5FAD8EA}" srcOrd="2" destOrd="0" presId="urn:microsoft.com/office/officeart/2005/8/layout/hList7#1"/>
    <dgm:cxn modelId="{C6856019-2062-4875-BBCF-E39559CAEA77}" type="presParOf" srcId="{CBC6844A-30C8-47E9-9B85-86CDF5FAD8EA}" destId="{E867D3D8-FB99-4C95-B045-78CDC61C5481}" srcOrd="0" destOrd="0" presId="urn:microsoft.com/office/officeart/2005/8/layout/hList7#1"/>
    <dgm:cxn modelId="{573C4F6F-8A4C-4034-8CDD-DE40AFBAD1A9}" type="presParOf" srcId="{CBC6844A-30C8-47E9-9B85-86CDF5FAD8EA}" destId="{5134607E-8AF4-4FB9-AA08-37350F10AE5B}" srcOrd="1" destOrd="0" presId="urn:microsoft.com/office/officeart/2005/8/layout/hList7#1"/>
    <dgm:cxn modelId="{FD73B7D5-95F4-4D5A-9037-EE1BDF4AA0AF}" type="presParOf" srcId="{CBC6844A-30C8-47E9-9B85-86CDF5FAD8EA}" destId="{6947936F-BA91-41FF-B60E-CA16382656E1}" srcOrd="2" destOrd="0" presId="urn:microsoft.com/office/officeart/2005/8/layout/hList7#1"/>
    <dgm:cxn modelId="{5686B8AF-5AD0-4E59-B9BB-7C398738E755}" type="presParOf" srcId="{CBC6844A-30C8-47E9-9B85-86CDF5FAD8EA}" destId="{7D98CA6A-04B4-4433-92B0-02CE5F6BC648}" srcOrd="3" destOrd="0" presId="urn:microsoft.com/office/officeart/2005/8/layout/hList7#1"/>
    <dgm:cxn modelId="{AF2E3C33-CC81-4460-A688-3121848805E2}" type="presParOf" srcId="{D3CD1DDC-2760-45F1-AFD9-6892905B78FF}" destId="{E31E7369-D1A8-4480-B888-25E9B1484664}" srcOrd="3" destOrd="0" presId="urn:microsoft.com/office/officeart/2005/8/layout/hList7#1"/>
    <dgm:cxn modelId="{F6C76F61-14CB-46C1-B204-897CA1F86719}" type="presParOf" srcId="{D3CD1DDC-2760-45F1-AFD9-6892905B78FF}" destId="{07346C8D-9627-48C0-AD1E-EF74E99E5B47}" srcOrd="4" destOrd="0" presId="urn:microsoft.com/office/officeart/2005/8/layout/hList7#1"/>
    <dgm:cxn modelId="{19123614-F84D-41D0-A39D-BE69C0342D6D}" type="presParOf" srcId="{07346C8D-9627-48C0-AD1E-EF74E99E5B47}" destId="{54DA307E-72EB-49F0-8F46-D67D942C41A7}" srcOrd="0" destOrd="0" presId="urn:microsoft.com/office/officeart/2005/8/layout/hList7#1"/>
    <dgm:cxn modelId="{5255E0E8-54B6-40D9-AEC1-69643A181C33}" type="presParOf" srcId="{07346C8D-9627-48C0-AD1E-EF74E99E5B47}" destId="{9642590F-7B8A-431E-A9A2-404E264B4FAE}" srcOrd="1" destOrd="0" presId="urn:microsoft.com/office/officeart/2005/8/layout/hList7#1"/>
    <dgm:cxn modelId="{6A0F78DA-20EC-45B9-8A65-2C84B5660E99}" type="presParOf" srcId="{07346C8D-9627-48C0-AD1E-EF74E99E5B47}" destId="{1C283031-B206-433E-8392-5D32778412B4}" srcOrd="2" destOrd="0" presId="urn:microsoft.com/office/officeart/2005/8/layout/hList7#1"/>
    <dgm:cxn modelId="{8558178E-DCDE-4015-A036-967571667D49}" type="presParOf" srcId="{07346C8D-9627-48C0-AD1E-EF74E99E5B47}" destId="{0C6939D7-3B22-4FE2-B703-9A6A293E842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94DB8-CFBB-4DCA-8232-168FD61FCE4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5D1C4-5F4E-4F5D-934B-3780DB261295}">
      <dgm:prSet phldrT="[Text]"/>
      <dgm:spPr/>
      <dgm:t>
        <a:bodyPr/>
        <a:lstStyle/>
        <a:p>
          <a:r>
            <a:rPr lang="en-US" dirty="0" smtClean="0"/>
            <a:t>Tanzania</a:t>
          </a:r>
          <a:endParaRPr lang="en-US" dirty="0"/>
        </a:p>
      </dgm:t>
    </dgm:pt>
    <dgm:pt modelId="{6480E182-D965-431C-B3E4-2879FCB137DF}" type="parTrans" cxnId="{B15E029F-A8B0-458A-A338-766E8234E214}">
      <dgm:prSet/>
      <dgm:spPr/>
      <dgm:t>
        <a:bodyPr/>
        <a:lstStyle/>
        <a:p>
          <a:endParaRPr lang="en-US"/>
        </a:p>
      </dgm:t>
    </dgm:pt>
    <dgm:pt modelId="{D4C80DE3-8524-4F4D-84F5-DCE67C8E3A9E}" type="sibTrans" cxnId="{B15E029F-A8B0-458A-A338-766E8234E214}">
      <dgm:prSet/>
      <dgm:spPr/>
      <dgm:t>
        <a:bodyPr/>
        <a:lstStyle/>
        <a:p>
          <a:endParaRPr lang="en-US"/>
        </a:p>
      </dgm:t>
    </dgm:pt>
    <dgm:pt modelId="{63880A56-12C7-43F5-9264-4482D3A78411}">
      <dgm:prSet phldrT="[Text]"/>
      <dgm:spPr/>
      <dgm:t>
        <a:bodyPr/>
        <a:lstStyle/>
        <a:p>
          <a:r>
            <a:rPr lang="en-US" dirty="0" smtClean="0"/>
            <a:t>Malawi</a:t>
          </a:r>
          <a:endParaRPr lang="en-US" dirty="0"/>
        </a:p>
      </dgm:t>
    </dgm:pt>
    <dgm:pt modelId="{B4372425-7FA6-4140-817F-8857842842D8}" type="parTrans" cxnId="{3F32E95B-CA7A-4F23-9198-595B5D205365}">
      <dgm:prSet/>
      <dgm:spPr/>
      <dgm:t>
        <a:bodyPr/>
        <a:lstStyle/>
        <a:p>
          <a:endParaRPr lang="en-US"/>
        </a:p>
      </dgm:t>
    </dgm:pt>
    <dgm:pt modelId="{ABC73952-9663-4A92-B414-BD759F53879A}" type="sibTrans" cxnId="{3F32E95B-CA7A-4F23-9198-595B5D205365}">
      <dgm:prSet/>
      <dgm:spPr/>
      <dgm:t>
        <a:bodyPr/>
        <a:lstStyle/>
        <a:p>
          <a:endParaRPr lang="en-US"/>
        </a:p>
      </dgm:t>
    </dgm:pt>
    <dgm:pt modelId="{8C4D71F1-3A58-429D-80FE-6ACADD31F734}">
      <dgm:prSet phldrT="[Text]"/>
      <dgm:spPr/>
      <dgm:t>
        <a:bodyPr/>
        <a:lstStyle/>
        <a:p>
          <a:endParaRPr lang="en-US" dirty="0" smtClean="0"/>
        </a:p>
      </dgm:t>
    </dgm:pt>
    <dgm:pt modelId="{5314CF84-D62C-4332-AC5C-50D1BE22B5EB}" type="parTrans" cxnId="{5B3DA86A-2CA2-48CB-A694-CE2DF839DCEA}">
      <dgm:prSet/>
      <dgm:spPr/>
      <dgm:t>
        <a:bodyPr/>
        <a:lstStyle/>
        <a:p>
          <a:endParaRPr lang="en-US"/>
        </a:p>
      </dgm:t>
    </dgm:pt>
    <dgm:pt modelId="{ED20AEBC-4430-4B11-98CA-4C87A1FFA442}" type="sibTrans" cxnId="{5B3DA86A-2CA2-48CB-A694-CE2DF839DCEA}">
      <dgm:prSet/>
      <dgm:spPr/>
      <dgm:t>
        <a:bodyPr/>
        <a:lstStyle/>
        <a:p>
          <a:endParaRPr lang="en-US"/>
        </a:p>
      </dgm:t>
    </dgm:pt>
    <dgm:pt modelId="{CBB64568-2743-4F24-B10B-0A9FC622547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2010/11</a:t>
          </a:r>
          <a:endParaRPr lang="en-US" sz="1400" dirty="0">
            <a:solidFill>
              <a:srgbClr val="FF0000"/>
            </a:solidFill>
          </a:endParaRPr>
        </a:p>
      </dgm:t>
    </dgm:pt>
    <dgm:pt modelId="{3E2684C5-3044-4795-B3FF-C3579D533BC6}" type="parTrans" cxnId="{B02C97D1-DCCB-4771-BF2F-D5D59D7559E1}">
      <dgm:prSet/>
      <dgm:spPr/>
      <dgm:t>
        <a:bodyPr/>
        <a:lstStyle/>
        <a:p>
          <a:endParaRPr lang="en-US"/>
        </a:p>
      </dgm:t>
    </dgm:pt>
    <dgm:pt modelId="{5B022B34-88C4-4260-AED0-C46A712541AA}" type="sibTrans" cxnId="{B02C97D1-DCCB-4771-BF2F-D5D59D7559E1}">
      <dgm:prSet/>
      <dgm:spPr/>
      <dgm:t>
        <a:bodyPr/>
        <a:lstStyle/>
        <a:p>
          <a:endParaRPr lang="en-US"/>
        </a:p>
      </dgm:t>
    </dgm:pt>
    <dgm:pt modelId="{920938D3-AD42-4270-8AB5-89ADC0376E41}">
      <dgm:prSet phldrT="[Text]"/>
      <dgm:spPr/>
      <dgm:t>
        <a:bodyPr/>
        <a:lstStyle/>
        <a:p>
          <a:r>
            <a:rPr lang="en-US" dirty="0" smtClean="0"/>
            <a:t>Nigeria</a:t>
          </a:r>
          <a:endParaRPr lang="en-US" dirty="0"/>
        </a:p>
      </dgm:t>
    </dgm:pt>
    <dgm:pt modelId="{509F9976-102D-4957-B21D-034521C11520}" type="parTrans" cxnId="{86C1BAFA-117F-45BB-ACB3-6983E916BECC}">
      <dgm:prSet/>
      <dgm:spPr/>
      <dgm:t>
        <a:bodyPr/>
        <a:lstStyle/>
        <a:p>
          <a:endParaRPr lang="en-US"/>
        </a:p>
      </dgm:t>
    </dgm:pt>
    <dgm:pt modelId="{944B354E-C7CA-49A7-8DFB-35542EE81263}" type="sibTrans" cxnId="{86C1BAFA-117F-45BB-ACB3-6983E916BECC}">
      <dgm:prSet/>
      <dgm:spPr/>
      <dgm:t>
        <a:bodyPr/>
        <a:lstStyle/>
        <a:p>
          <a:endParaRPr lang="en-US"/>
        </a:p>
      </dgm:t>
    </dgm:pt>
    <dgm:pt modelId="{03950D90-D1FB-4B8F-B680-26DF89B62A26}">
      <dgm:prSet phldrT="[Text]"/>
      <dgm:spPr/>
      <dgm:t>
        <a:bodyPr/>
        <a:lstStyle/>
        <a:p>
          <a:endParaRPr lang="en-US" dirty="0"/>
        </a:p>
      </dgm:t>
    </dgm:pt>
    <dgm:pt modelId="{B2286CA2-3E41-41C7-B31F-DC190FF12BAB}" type="parTrans" cxnId="{EEE48A59-A2D4-40DA-89DC-C1E75F4529AE}">
      <dgm:prSet/>
      <dgm:spPr/>
      <dgm:t>
        <a:bodyPr/>
        <a:lstStyle/>
        <a:p>
          <a:endParaRPr lang="en-US"/>
        </a:p>
      </dgm:t>
    </dgm:pt>
    <dgm:pt modelId="{E187C10E-F410-4983-940E-AC5BFC372C8C}" type="sibTrans" cxnId="{EEE48A59-A2D4-40DA-89DC-C1E75F4529AE}">
      <dgm:prSet/>
      <dgm:spPr/>
      <dgm:t>
        <a:bodyPr/>
        <a:lstStyle/>
        <a:p>
          <a:endParaRPr lang="en-US"/>
        </a:p>
      </dgm:t>
    </dgm:pt>
    <dgm:pt modelId="{35EB6746-E6BF-4647-BA56-06BE0C56758F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2013</a:t>
          </a:r>
        </a:p>
      </dgm:t>
    </dgm:pt>
    <dgm:pt modelId="{4C273D99-F652-4AFB-9DE8-FE4DAF211727}" type="parTrans" cxnId="{084965CE-531A-4047-AF43-F103388F6D2A}">
      <dgm:prSet/>
      <dgm:spPr/>
      <dgm:t>
        <a:bodyPr/>
        <a:lstStyle/>
        <a:p>
          <a:endParaRPr lang="en-US"/>
        </a:p>
      </dgm:t>
    </dgm:pt>
    <dgm:pt modelId="{B0D4B1C9-9F2C-4E3E-98B8-3175B427BB9C}" type="sibTrans" cxnId="{084965CE-531A-4047-AF43-F103388F6D2A}">
      <dgm:prSet/>
      <dgm:spPr/>
      <dgm:t>
        <a:bodyPr/>
        <a:lstStyle/>
        <a:p>
          <a:endParaRPr lang="en-US"/>
        </a:p>
      </dgm:t>
    </dgm:pt>
    <dgm:pt modelId="{DADE5CC6-E54F-453E-AAFC-BA7A2230147D}">
      <dgm:prSet phldrT="[Text]" custT="1"/>
      <dgm:spPr/>
      <dgm:t>
        <a:bodyPr/>
        <a:lstStyle/>
        <a:p>
          <a:endParaRPr lang="en-US" sz="1400" dirty="0"/>
        </a:p>
      </dgm:t>
    </dgm:pt>
    <dgm:pt modelId="{6EB2B01C-DD7A-4F00-BF66-568F3AED292F}" type="parTrans" cxnId="{5DEC3A46-AD49-4544-A6B9-3E1ACC6B0CE8}">
      <dgm:prSet/>
      <dgm:spPr/>
      <dgm:t>
        <a:bodyPr/>
        <a:lstStyle/>
        <a:p>
          <a:endParaRPr lang="en-US"/>
        </a:p>
      </dgm:t>
    </dgm:pt>
    <dgm:pt modelId="{98B2F054-4C0E-4A4F-A25D-478F1D711FB8}" type="sibTrans" cxnId="{5DEC3A46-AD49-4544-A6B9-3E1ACC6B0CE8}">
      <dgm:prSet/>
      <dgm:spPr/>
      <dgm:t>
        <a:bodyPr/>
        <a:lstStyle/>
        <a:p>
          <a:endParaRPr lang="en-US"/>
        </a:p>
      </dgm:t>
    </dgm:pt>
    <dgm:pt modelId="{0E0435D2-5A40-46F9-8D19-0D8A9BCDBA60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2011/12</a:t>
          </a:r>
          <a:endParaRPr lang="en-US" sz="1400" dirty="0">
            <a:solidFill>
              <a:srgbClr val="FF0000"/>
            </a:solidFill>
          </a:endParaRPr>
        </a:p>
      </dgm:t>
    </dgm:pt>
    <dgm:pt modelId="{24417303-0145-4E8E-BDD2-DAABAAAD3687}" type="parTrans" cxnId="{6F9641FA-7892-44B7-B710-482034C678FF}">
      <dgm:prSet/>
      <dgm:spPr/>
      <dgm:t>
        <a:bodyPr/>
        <a:lstStyle/>
        <a:p>
          <a:endParaRPr lang="en-US"/>
        </a:p>
      </dgm:t>
    </dgm:pt>
    <dgm:pt modelId="{2DFA95B6-5C44-43ED-A4C4-E56DF8F53788}" type="sibTrans" cxnId="{6F9641FA-7892-44B7-B710-482034C678FF}">
      <dgm:prSet/>
      <dgm:spPr/>
      <dgm:t>
        <a:bodyPr/>
        <a:lstStyle/>
        <a:p>
          <a:endParaRPr lang="en-US"/>
        </a:p>
      </dgm:t>
    </dgm:pt>
    <dgm:pt modelId="{460F7AEF-D21D-4746-A612-2F8C7D041847}">
      <dgm:prSet phldrT="[Text]"/>
      <dgm:spPr/>
      <dgm:t>
        <a:bodyPr/>
        <a:lstStyle/>
        <a:p>
          <a:endParaRPr lang="en-US" dirty="0"/>
        </a:p>
      </dgm:t>
    </dgm:pt>
    <dgm:pt modelId="{CF24DD7E-56BF-43E9-BADA-C164AF21A079}" type="parTrans" cxnId="{E97DBFCE-4C02-43AF-B46B-7934AC109FB6}">
      <dgm:prSet/>
      <dgm:spPr/>
      <dgm:t>
        <a:bodyPr/>
        <a:lstStyle/>
        <a:p>
          <a:endParaRPr lang="en-US"/>
        </a:p>
      </dgm:t>
    </dgm:pt>
    <dgm:pt modelId="{C163AAFF-09AA-4F2E-A4D7-8C1D9FE90222}" type="sibTrans" cxnId="{E97DBFCE-4C02-43AF-B46B-7934AC109FB6}">
      <dgm:prSet/>
      <dgm:spPr/>
      <dgm:t>
        <a:bodyPr/>
        <a:lstStyle/>
        <a:p>
          <a:endParaRPr lang="en-US"/>
        </a:p>
      </dgm:t>
    </dgm:pt>
    <dgm:pt modelId="{8D1A65FC-B187-4009-B38B-8094233AA302}">
      <dgm:prSet phldrT="[Text]" custT="1"/>
      <dgm:spPr/>
      <dgm:t>
        <a:bodyPr/>
        <a:lstStyle/>
        <a:p>
          <a:endParaRPr lang="en-US" sz="1400" dirty="0"/>
        </a:p>
      </dgm:t>
    </dgm:pt>
    <dgm:pt modelId="{43DE2200-48F2-4F0E-9506-35746DCC0777}" type="parTrans" cxnId="{1D7B5FDC-9114-4C37-9625-916B3FE40957}">
      <dgm:prSet/>
      <dgm:spPr/>
      <dgm:t>
        <a:bodyPr/>
        <a:lstStyle/>
        <a:p>
          <a:endParaRPr lang="en-US"/>
        </a:p>
      </dgm:t>
    </dgm:pt>
    <dgm:pt modelId="{108CEC53-A8C5-4488-A788-22F781D5C3EE}" type="sibTrans" cxnId="{1D7B5FDC-9114-4C37-9625-916B3FE40957}">
      <dgm:prSet/>
      <dgm:spPr/>
      <dgm:t>
        <a:bodyPr/>
        <a:lstStyle/>
        <a:p>
          <a:endParaRPr lang="en-US"/>
        </a:p>
      </dgm:t>
    </dgm:pt>
    <dgm:pt modelId="{ECD07D3F-DA0B-49DF-85A9-39938779D491}">
      <dgm:prSet phldrT="[Text]"/>
      <dgm:spPr/>
      <dgm:t>
        <a:bodyPr/>
        <a:lstStyle/>
        <a:p>
          <a:endParaRPr lang="en-US" dirty="0" smtClean="0"/>
        </a:p>
      </dgm:t>
    </dgm:pt>
    <dgm:pt modelId="{85966ADE-6569-4159-829E-F7E2F0C357CA}" type="parTrans" cxnId="{6BE5328F-2446-448A-A4FA-62A4C8C9861E}">
      <dgm:prSet/>
      <dgm:spPr/>
      <dgm:t>
        <a:bodyPr/>
        <a:lstStyle/>
        <a:p>
          <a:endParaRPr lang="en-US"/>
        </a:p>
      </dgm:t>
    </dgm:pt>
    <dgm:pt modelId="{5A136B30-FDE0-4698-8438-6CC667903FA5}" type="sibTrans" cxnId="{6BE5328F-2446-448A-A4FA-62A4C8C9861E}">
      <dgm:prSet/>
      <dgm:spPr/>
      <dgm:t>
        <a:bodyPr/>
        <a:lstStyle/>
        <a:p>
          <a:endParaRPr lang="en-US"/>
        </a:p>
      </dgm:t>
    </dgm:pt>
    <dgm:pt modelId="{DE516481-4E7F-412D-BB4B-41DB67515070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2008/09</a:t>
          </a:r>
          <a:endParaRPr lang="en-US" sz="1400" dirty="0">
            <a:solidFill>
              <a:srgbClr val="FF0000"/>
            </a:solidFill>
          </a:endParaRPr>
        </a:p>
      </dgm:t>
    </dgm:pt>
    <dgm:pt modelId="{BC5C4EAB-1667-4160-87A2-9BF982FC4CE1}" type="parTrans" cxnId="{E1D57EA4-D7ED-482A-B18F-E039675B12BC}">
      <dgm:prSet/>
      <dgm:spPr/>
      <dgm:t>
        <a:bodyPr/>
        <a:lstStyle/>
        <a:p>
          <a:endParaRPr lang="en-US"/>
        </a:p>
      </dgm:t>
    </dgm:pt>
    <dgm:pt modelId="{F9839D9A-45F7-4FF7-B76F-A498787559F9}" type="sibTrans" cxnId="{E1D57EA4-D7ED-482A-B18F-E039675B12BC}">
      <dgm:prSet/>
      <dgm:spPr/>
      <dgm:t>
        <a:bodyPr/>
        <a:lstStyle/>
        <a:p>
          <a:endParaRPr lang="en-US"/>
        </a:p>
      </dgm:t>
    </dgm:pt>
    <dgm:pt modelId="{56AA973C-AE0D-41B5-9050-DC6C2A3B2183}">
      <dgm:prSet phldrT="[Text]"/>
      <dgm:spPr/>
      <dgm:t>
        <a:bodyPr/>
        <a:lstStyle/>
        <a:p>
          <a:endParaRPr lang="en-US" dirty="0"/>
        </a:p>
      </dgm:t>
    </dgm:pt>
    <dgm:pt modelId="{A02AE19D-BDB3-482D-8AD8-9FC998CEA82D}" type="parTrans" cxnId="{13C9E9EA-41B3-4D23-8FA8-C800D585EB8D}">
      <dgm:prSet/>
      <dgm:spPr/>
      <dgm:t>
        <a:bodyPr/>
        <a:lstStyle/>
        <a:p>
          <a:endParaRPr lang="en-US"/>
        </a:p>
      </dgm:t>
    </dgm:pt>
    <dgm:pt modelId="{E5E9B148-B48F-449E-BEAE-A1B2E1038A0D}" type="sibTrans" cxnId="{13C9E9EA-41B3-4D23-8FA8-C800D585EB8D}">
      <dgm:prSet/>
      <dgm:spPr/>
      <dgm:t>
        <a:bodyPr/>
        <a:lstStyle/>
        <a:p>
          <a:endParaRPr lang="en-US"/>
        </a:p>
      </dgm:t>
    </dgm:pt>
    <dgm:pt modelId="{9EF5B816-7E92-441F-B55A-DC24C9A03C03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2010/11</a:t>
          </a:r>
        </a:p>
      </dgm:t>
    </dgm:pt>
    <dgm:pt modelId="{3D5B491F-F2C0-4C6D-9B7E-BFA4575EDD0C}" type="parTrans" cxnId="{0C4D4D1A-E663-4539-A753-323F052C73D4}">
      <dgm:prSet/>
      <dgm:spPr/>
      <dgm:t>
        <a:bodyPr/>
        <a:lstStyle/>
        <a:p>
          <a:endParaRPr lang="en-US"/>
        </a:p>
      </dgm:t>
    </dgm:pt>
    <dgm:pt modelId="{3F2A5CE7-B354-48A6-9A3F-4A5AA9541E30}" type="sibTrans" cxnId="{0C4D4D1A-E663-4539-A753-323F052C73D4}">
      <dgm:prSet/>
      <dgm:spPr/>
      <dgm:t>
        <a:bodyPr/>
        <a:lstStyle/>
        <a:p>
          <a:endParaRPr lang="en-US"/>
        </a:p>
      </dgm:t>
    </dgm:pt>
    <dgm:pt modelId="{5D989D28-FAA4-4D84-959B-B1A64C53F7E8}">
      <dgm:prSet phldrT="[Text]"/>
      <dgm:spPr/>
      <dgm:t>
        <a:bodyPr/>
        <a:lstStyle/>
        <a:p>
          <a:endParaRPr lang="en-US" dirty="0"/>
        </a:p>
      </dgm:t>
    </dgm:pt>
    <dgm:pt modelId="{0D01381F-FC27-4A7A-A10D-639B32D051B6}" type="parTrans" cxnId="{ED77F884-5C5C-41E4-A295-016BE7205D34}">
      <dgm:prSet/>
      <dgm:spPr/>
      <dgm:t>
        <a:bodyPr/>
        <a:lstStyle/>
        <a:p>
          <a:endParaRPr lang="en-US"/>
        </a:p>
      </dgm:t>
    </dgm:pt>
    <dgm:pt modelId="{34210B69-0675-49F8-9512-F0A701B5E10C}" type="sibTrans" cxnId="{ED77F884-5C5C-41E4-A295-016BE7205D34}">
      <dgm:prSet/>
      <dgm:spPr/>
      <dgm:t>
        <a:bodyPr/>
        <a:lstStyle/>
        <a:p>
          <a:endParaRPr lang="en-US"/>
        </a:p>
      </dgm:t>
    </dgm:pt>
    <dgm:pt modelId="{B657C647-C34B-445D-800F-92ED45D93D4A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2012/13</a:t>
          </a:r>
          <a:endParaRPr lang="en-US" sz="1400" b="0" dirty="0">
            <a:solidFill>
              <a:schemeClr val="tx1"/>
            </a:solidFill>
          </a:endParaRPr>
        </a:p>
      </dgm:t>
    </dgm:pt>
    <dgm:pt modelId="{174A0025-A8F9-46FE-850B-33CBD4A00F04}" type="parTrans" cxnId="{9FDC08DC-6B70-4C39-855B-F8575718A2BB}">
      <dgm:prSet/>
      <dgm:spPr/>
      <dgm:t>
        <a:bodyPr/>
        <a:lstStyle/>
        <a:p>
          <a:endParaRPr lang="en-US"/>
        </a:p>
      </dgm:t>
    </dgm:pt>
    <dgm:pt modelId="{464E7E2B-E530-4339-884C-E0E3B5D17360}" type="sibTrans" cxnId="{9FDC08DC-6B70-4C39-855B-F8575718A2BB}">
      <dgm:prSet/>
      <dgm:spPr/>
      <dgm:t>
        <a:bodyPr/>
        <a:lstStyle/>
        <a:p>
          <a:endParaRPr lang="en-US"/>
        </a:p>
      </dgm:t>
    </dgm:pt>
    <dgm:pt modelId="{3510D136-A7E2-454B-A075-01F9BFE2EC7C}">
      <dgm:prSet phldrT="[Text]"/>
      <dgm:spPr/>
      <dgm:t>
        <a:bodyPr/>
        <a:lstStyle/>
        <a:p>
          <a:endParaRPr lang="en-US" dirty="0"/>
        </a:p>
      </dgm:t>
    </dgm:pt>
    <dgm:pt modelId="{FBDA0E22-3ED2-4EA5-BBB9-93C9FD77851A}" type="parTrans" cxnId="{5220F7C8-830B-4DB7-875E-CB50EF18BEE7}">
      <dgm:prSet/>
      <dgm:spPr/>
      <dgm:t>
        <a:bodyPr/>
        <a:lstStyle/>
        <a:p>
          <a:endParaRPr lang="en-US"/>
        </a:p>
      </dgm:t>
    </dgm:pt>
    <dgm:pt modelId="{C3E613AA-937F-4F25-91C2-2215F62FE727}" type="sibTrans" cxnId="{5220F7C8-830B-4DB7-875E-CB50EF18BEE7}">
      <dgm:prSet/>
      <dgm:spPr/>
      <dgm:t>
        <a:bodyPr/>
        <a:lstStyle/>
        <a:p>
          <a:endParaRPr lang="en-US"/>
        </a:p>
      </dgm:t>
    </dgm:pt>
    <dgm:pt modelId="{04255C51-EB16-4C8D-BC45-AD8C8AA81784}">
      <dgm:prSet phldrT="[Text]"/>
      <dgm:spPr/>
      <dgm:t>
        <a:bodyPr/>
        <a:lstStyle/>
        <a:p>
          <a:r>
            <a:rPr lang="en-US" dirty="0" smtClean="0"/>
            <a:t>Uganda</a:t>
          </a:r>
          <a:endParaRPr lang="en-US" dirty="0"/>
        </a:p>
      </dgm:t>
    </dgm:pt>
    <dgm:pt modelId="{A585D241-BCF9-4A94-80CB-A3A8A6C1DB06}" type="parTrans" cxnId="{2CD296CF-FEB7-4DF8-A81E-708DAF6BCFDD}">
      <dgm:prSet/>
      <dgm:spPr/>
      <dgm:t>
        <a:bodyPr/>
        <a:lstStyle/>
        <a:p>
          <a:endParaRPr lang="en-US"/>
        </a:p>
      </dgm:t>
    </dgm:pt>
    <dgm:pt modelId="{887D597D-A145-44CB-874C-4614AB222AAE}" type="sibTrans" cxnId="{2CD296CF-FEB7-4DF8-A81E-708DAF6BCFDD}">
      <dgm:prSet/>
      <dgm:spPr/>
      <dgm:t>
        <a:bodyPr/>
        <a:lstStyle/>
        <a:p>
          <a:endParaRPr lang="en-US"/>
        </a:p>
      </dgm:t>
    </dgm:pt>
    <dgm:pt modelId="{8D073831-5CFA-459F-9857-E2AE8DD8D3C2}">
      <dgm:prSet phldrT="[Text]"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31960405-189E-4542-8998-41FB4EA7B7A4}" type="parTrans" cxnId="{B7391717-AD5B-499B-A53F-6846F7344C25}">
      <dgm:prSet/>
      <dgm:spPr/>
      <dgm:t>
        <a:bodyPr/>
        <a:lstStyle/>
        <a:p>
          <a:endParaRPr lang="en-US"/>
        </a:p>
      </dgm:t>
    </dgm:pt>
    <dgm:pt modelId="{492D9FF7-703C-4861-A9DF-C209AE3FCC32}" type="sibTrans" cxnId="{B7391717-AD5B-499B-A53F-6846F7344C25}">
      <dgm:prSet/>
      <dgm:spPr/>
      <dgm:t>
        <a:bodyPr/>
        <a:lstStyle/>
        <a:p>
          <a:endParaRPr lang="en-US"/>
        </a:p>
      </dgm:t>
    </dgm:pt>
    <dgm:pt modelId="{A1D4F06B-7956-42A1-95D2-F11AAD719110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2009/10</a:t>
          </a:r>
        </a:p>
      </dgm:t>
    </dgm:pt>
    <dgm:pt modelId="{90817B04-2C45-416D-969B-209F09ADB348}" type="parTrans" cxnId="{F7621982-0022-4B61-AB39-67B5D913B427}">
      <dgm:prSet/>
      <dgm:spPr/>
      <dgm:t>
        <a:bodyPr/>
        <a:lstStyle/>
        <a:p>
          <a:endParaRPr lang="en-US"/>
        </a:p>
      </dgm:t>
    </dgm:pt>
    <dgm:pt modelId="{8D4D895A-9F7C-4499-BC1E-36C438858351}" type="sibTrans" cxnId="{F7621982-0022-4B61-AB39-67B5D913B427}">
      <dgm:prSet/>
      <dgm:spPr/>
      <dgm:t>
        <a:bodyPr/>
        <a:lstStyle/>
        <a:p>
          <a:endParaRPr lang="en-US"/>
        </a:p>
      </dgm:t>
    </dgm:pt>
    <dgm:pt modelId="{C8F7016E-D694-4A42-B7B2-8B8C5DA2C4AB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2010/11</a:t>
          </a:r>
          <a:endParaRPr lang="en-US" sz="1400" dirty="0">
            <a:solidFill>
              <a:srgbClr val="FF0000"/>
            </a:solidFill>
          </a:endParaRPr>
        </a:p>
      </dgm:t>
    </dgm:pt>
    <dgm:pt modelId="{8EED7AE4-B91B-43E3-AF96-131F7A806BD3}" type="parTrans" cxnId="{0976B0E9-70FA-4F5F-A530-4724A7BB7D5B}">
      <dgm:prSet/>
      <dgm:spPr/>
      <dgm:t>
        <a:bodyPr/>
        <a:lstStyle/>
        <a:p>
          <a:endParaRPr lang="en-US"/>
        </a:p>
      </dgm:t>
    </dgm:pt>
    <dgm:pt modelId="{3D270F95-C166-4853-B68F-077CACA10DFD}" type="sibTrans" cxnId="{0976B0E9-70FA-4F5F-A530-4724A7BB7D5B}">
      <dgm:prSet/>
      <dgm:spPr/>
      <dgm:t>
        <a:bodyPr/>
        <a:lstStyle/>
        <a:p>
          <a:endParaRPr lang="en-US"/>
        </a:p>
      </dgm:t>
    </dgm:pt>
    <dgm:pt modelId="{FA088CDC-08A1-4867-9C54-676AA2C6C91B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2011/12</a:t>
          </a:r>
          <a:endParaRPr lang="en-US" sz="1400" dirty="0">
            <a:solidFill>
              <a:srgbClr val="FF0000"/>
            </a:solidFill>
          </a:endParaRPr>
        </a:p>
      </dgm:t>
    </dgm:pt>
    <dgm:pt modelId="{569209EC-B30B-4480-90CF-5B303DA19F5D}" type="parTrans" cxnId="{30608DC3-7F26-429C-B901-8F705162C974}">
      <dgm:prSet/>
      <dgm:spPr/>
      <dgm:t>
        <a:bodyPr/>
        <a:lstStyle/>
        <a:p>
          <a:endParaRPr lang="en-US"/>
        </a:p>
      </dgm:t>
    </dgm:pt>
    <dgm:pt modelId="{16BBF97E-4BC5-4ADA-962C-B026E4B8B7C4}" type="sibTrans" cxnId="{30608DC3-7F26-429C-B901-8F705162C974}">
      <dgm:prSet/>
      <dgm:spPr/>
      <dgm:t>
        <a:bodyPr/>
        <a:lstStyle/>
        <a:p>
          <a:endParaRPr lang="en-US"/>
        </a:p>
      </dgm:t>
    </dgm:pt>
    <dgm:pt modelId="{DDB69B89-FB52-4842-8890-552703A626BD}">
      <dgm:prSet phldrT="[Text]"/>
      <dgm:spPr/>
      <dgm:t>
        <a:bodyPr/>
        <a:lstStyle/>
        <a:p>
          <a:endParaRPr lang="en-US" dirty="0"/>
        </a:p>
      </dgm:t>
    </dgm:pt>
    <dgm:pt modelId="{A35666E4-026F-4FCA-A441-60406131542E}" type="parTrans" cxnId="{AB32DA23-F51C-45F7-B55C-4E7E407F830D}">
      <dgm:prSet/>
      <dgm:spPr/>
      <dgm:t>
        <a:bodyPr/>
        <a:lstStyle/>
        <a:p>
          <a:endParaRPr lang="en-US"/>
        </a:p>
      </dgm:t>
    </dgm:pt>
    <dgm:pt modelId="{BBB4BEAB-FBF2-4FB6-B184-5F330AB7DEC1}" type="sibTrans" cxnId="{AB32DA23-F51C-45F7-B55C-4E7E407F830D}">
      <dgm:prSet/>
      <dgm:spPr/>
      <dgm:t>
        <a:bodyPr/>
        <a:lstStyle/>
        <a:p>
          <a:endParaRPr lang="en-US"/>
        </a:p>
      </dgm:t>
    </dgm:pt>
    <dgm:pt modelId="{038CFFF9-23AB-4E17-9E60-3BEFBEA967B1}">
      <dgm:prSet phldrT="[Text]" custT="1"/>
      <dgm:spPr/>
      <dgm:t>
        <a:bodyPr/>
        <a:lstStyle/>
        <a:p>
          <a:r>
            <a:rPr lang="en-US" sz="1400" b="1" dirty="0" smtClean="0"/>
            <a:t>2013/14</a:t>
          </a:r>
          <a:endParaRPr lang="en-US" sz="1400" b="1" dirty="0"/>
        </a:p>
      </dgm:t>
    </dgm:pt>
    <dgm:pt modelId="{1B523785-B211-4A17-952D-2A0438FF2E2D}" type="parTrans" cxnId="{BD255902-16A7-40C6-8347-1C98FE640061}">
      <dgm:prSet/>
      <dgm:spPr/>
      <dgm:t>
        <a:bodyPr/>
        <a:lstStyle/>
        <a:p>
          <a:endParaRPr lang="en-US"/>
        </a:p>
      </dgm:t>
    </dgm:pt>
    <dgm:pt modelId="{E3D12513-E4C4-4298-A455-2FFC8511B0AB}" type="sibTrans" cxnId="{BD255902-16A7-40C6-8347-1C98FE640061}">
      <dgm:prSet/>
      <dgm:spPr/>
      <dgm:t>
        <a:bodyPr/>
        <a:lstStyle/>
        <a:p>
          <a:endParaRPr lang="en-US"/>
        </a:p>
      </dgm:t>
    </dgm:pt>
    <dgm:pt modelId="{18437F96-0BAC-4CB9-A806-4EAA48514729}">
      <dgm:prSet phldrT="[Text]"/>
      <dgm:spPr/>
      <dgm:t>
        <a:bodyPr/>
        <a:lstStyle/>
        <a:p>
          <a:endParaRPr lang="en-US" dirty="0"/>
        </a:p>
      </dgm:t>
    </dgm:pt>
    <dgm:pt modelId="{8794633A-CBF6-44AF-958C-8CEB8604AC15}" type="parTrans" cxnId="{9BA10C22-B667-4510-BDA2-9BA5EFE1059B}">
      <dgm:prSet/>
      <dgm:spPr/>
      <dgm:t>
        <a:bodyPr/>
        <a:lstStyle/>
        <a:p>
          <a:endParaRPr lang="en-US"/>
        </a:p>
      </dgm:t>
    </dgm:pt>
    <dgm:pt modelId="{C1E3013D-BE60-4648-A35A-8DA8AB3B0813}" type="sibTrans" cxnId="{9BA10C22-B667-4510-BDA2-9BA5EFE1059B}">
      <dgm:prSet/>
      <dgm:spPr/>
      <dgm:t>
        <a:bodyPr/>
        <a:lstStyle/>
        <a:p>
          <a:endParaRPr lang="en-US"/>
        </a:p>
      </dgm:t>
    </dgm:pt>
    <dgm:pt modelId="{5BC933B7-9BDC-4A37-884A-ABD1B3568C9B}">
      <dgm:prSet phldrT="[Text]"/>
      <dgm:spPr/>
      <dgm:t>
        <a:bodyPr/>
        <a:lstStyle/>
        <a:p>
          <a:endParaRPr lang="en-US" dirty="0"/>
        </a:p>
      </dgm:t>
    </dgm:pt>
    <dgm:pt modelId="{6F978AFF-4127-40B7-ACB9-5FCF373665AF}" type="parTrans" cxnId="{D5B61C10-1A60-4E07-BB8B-AC75BDB95457}">
      <dgm:prSet/>
      <dgm:spPr/>
      <dgm:t>
        <a:bodyPr/>
        <a:lstStyle/>
        <a:p>
          <a:endParaRPr lang="en-US"/>
        </a:p>
      </dgm:t>
    </dgm:pt>
    <dgm:pt modelId="{D4A778F8-9560-47AA-ABCD-4E0A97021536}" type="sibTrans" cxnId="{D5B61C10-1A60-4E07-BB8B-AC75BDB95457}">
      <dgm:prSet/>
      <dgm:spPr/>
      <dgm:t>
        <a:bodyPr/>
        <a:lstStyle/>
        <a:p>
          <a:endParaRPr lang="en-US"/>
        </a:p>
      </dgm:t>
    </dgm:pt>
    <dgm:pt modelId="{91D0E407-4ABD-419A-A287-8353A4078BE2}">
      <dgm:prSet phldrT="[Text]"/>
      <dgm:spPr/>
      <dgm:t>
        <a:bodyPr/>
        <a:lstStyle/>
        <a:p>
          <a:endParaRPr lang="en-US" dirty="0"/>
        </a:p>
      </dgm:t>
    </dgm:pt>
    <dgm:pt modelId="{B80186AE-C091-4185-99F3-D9B564F154C5}" type="parTrans" cxnId="{1F6ED26B-BB2A-47F1-B95C-DEB19BCA95FF}">
      <dgm:prSet/>
      <dgm:spPr/>
      <dgm:t>
        <a:bodyPr/>
        <a:lstStyle/>
        <a:p>
          <a:endParaRPr lang="en-US"/>
        </a:p>
      </dgm:t>
    </dgm:pt>
    <dgm:pt modelId="{A0774D85-A106-4D30-87B8-AAAA164C8706}" type="sibTrans" cxnId="{1F6ED26B-BB2A-47F1-B95C-DEB19BCA95FF}">
      <dgm:prSet/>
      <dgm:spPr/>
      <dgm:t>
        <a:bodyPr/>
        <a:lstStyle/>
        <a:p>
          <a:endParaRPr lang="en-US"/>
        </a:p>
      </dgm:t>
    </dgm:pt>
    <dgm:pt modelId="{845ACE90-4B40-456C-9FBB-415CF53F4EA4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2011/12</a:t>
          </a:r>
          <a:endParaRPr lang="en-US" sz="1400" dirty="0">
            <a:solidFill>
              <a:srgbClr val="FF0000"/>
            </a:solidFill>
          </a:endParaRPr>
        </a:p>
      </dgm:t>
    </dgm:pt>
    <dgm:pt modelId="{59A1D3CF-087D-49D2-8B36-C8C916AFD568}" type="parTrans" cxnId="{6E2DADE4-005A-423C-A87C-A8B7276CEAE6}">
      <dgm:prSet/>
      <dgm:spPr/>
      <dgm:t>
        <a:bodyPr/>
        <a:lstStyle/>
        <a:p>
          <a:endParaRPr lang="en-US"/>
        </a:p>
      </dgm:t>
    </dgm:pt>
    <dgm:pt modelId="{E35DF02E-E76F-458C-B45B-975B4173DF4D}" type="sibTrans" cxnId="{6E2DADE4-005A-423C-A87C-A8B7276CEAE6}">
      <dgm:prSet/>
      <dgm:spPr/>
      <dgm:t>
        <a:bodyPr/>
        <a:lstStyle/>
        <a:p>
          <a:endParaRPr lang="en-US"/>
        </a:p>
      </dgm:t>
    </dgm:pt>
    <dgm:pt modelId="{FD570EE5-66CF-4AFF-B5CE-9C0F0BDCA902}">
      <dgm:prSet phldrT="[Text]"/>
      <dgm:spPr/>
      <dgm:t>
        <a:bodyPr/>
        <a:lstStyle/>
        <a:p>
          <a:endParaRPr lang="en-US" dirty="0"/>
        </a:p>
      </dgm:t>
    </dgm:pt>
    <dgm:pt modelId="{2386DE2C-B8E7-49D4-A093-B5EE2E60D676}" type="parTrans" cxnId="{1B6953FC-C04D-4C4F-876A-63A8AD65044D}">
      <dgm:prSet/>
      <dgm:spPr/>
      <dgm:t>
        <a:bodyPr/>
        <a:lstStyle/>
        <a:p>
          <a:endParaRPr lang="en-US"/>
        </a:p>
      </dgm:t>
    </dgm:pt>
    <dgm:pt modelId="{349659C3-DDAE-417A-B4F4-B6E1626EC8B6}" type="sibTrans" cxnId="{1B6953FC-C04D-4C4F-876A-63A8AD65044D}">
      <dgm:prSet/>
      <dgm:spPr/>
      <dgm:t>
        <a:bodyPr/>
        <a:lstStyle/>
        <a:p>
          <a:endParaRPr lang="en-US"/>
        </a:p>
      </dgm:t>
    </dgm:pt>
    <dgm:pt modelId="{93DADDAB-2669-4FB5-9DC4-436C561936CB}">
      <dgm:prSet phldrT="[Text]" custT="1"/>
      <dgm:spPr/>
      <dgm:t>
        <a:bodyPr/>
        <a:lstStyle/>
        <a:p>
          <a:r>
            <a:rPr lang="en-US" sz="1400" b="1" dirty="0" smtClean="0"/>
            <a:t>2013/14</a:t>
          </a:r>
          <a:endParaRPr lang="en-US" sz="1400" b="1" dirty="0"/>
        </a:p>
      </dgm:t>
    </dgm:pt>
    <dgm:pt modelId="{0FAC33D4-9F67-4849-A043-1415EF218003}" type="parTrans" cxnId="{F488A74F-80FD-4B09-8A5B-DB97B2462A37}">
      <dgm:prSet/>
      <dgm:spPr/>
      <dgm:t>
        <a:bodyPr/>
        <a:lstStyle/>
        <a:p>
          <a:endParaRPr lang="en-US"/>
        </a:p>
      </dgm:t>
    </dgm:pt>
    <dgm:pt modelId="{659957E0-28BE-457B-9BC1-8E21EEDA8312}" type="sibTrans" cxnId="{F488A74F-80FD-4B09-8A5B-DB97B2462A37}">
      <dgm:prSet/>
      <dgm:spPr/>
      <dgm:t>
        <a:bodyPr/>
        <a:lstStyle/>
        <a:p>
          <a:endParaRPr lang="en-US"/>
        </a:p>
      </dgm:t>
    </dgm:pt>
    <dgm:pt modelId="{37CB1F90-94A0-4F44-813F-FED9B7E397C9}">
      <dgm:prSet phldrT="[Text]"/>
      <dgm:spPr/>
      <dgm:t>
        <a:bodyPr/>
        <a:lstStyle/>
        <a:p>
          <a:endParaRPr lang="en-US" dirty="0"/>
        </a:p>
      </dgm:t>
    </dgm:pt>
    <dgm:pt modelId="{9314B60C-2D82-46DF-93B0-41161F529F9F}" type="parTrans" cxnId="{26A55DC0-D539-4335-B2FB-44313CB88D52}">
      <dgm:prSet/>
      <dgm:spPr/>
      <dgm:t>
        <a:bodyPr/>
        <a:lstStyle/>
        <a:p>
          <a:endParaRPr lang="en-US"/>
        </a:p>
      </dgm:t>
    </dgm:pt>
    <dgm:pt modelId="{79CE496F-C66E-4199-99FA-5AED5E0A2E53}" type="sibTrans" cxnId="{26A55DC0-D539-4335-B2FB-44313CB88D52}">
      <dgm:prSet/>
      <dgm:spPr/>
      <dgm:t>
        <a:bodyPr/>
        <a:lstStyle/>
        <a:p>
          <a:endParaRPr lang="en-US"/>
        </a:p>
      </dgm:t>
    </dgm:pt>
    <dgm:pt modelId="{A57B28BD-92D0-4F94-8EB2-AA33910F4A33}">
      <dgm:prSet phldrT="[Text]"/>
      <dgm:spPr/>
      <dgm:t>
        <a:bodyPr/>
        <a:lstStyle/>
        <a:p>
          <a:endParaRPr lang="en-US" dirty="0" smtClean="0"/>
        </a:p>
      </dgm:t>
    </dgm:pt>
    <dgm:pt modelId="{C02F3BFE-01D2-462A-8FFF-2B42BE932E0A}" type="parTrans" cxnId="{5B715F44-F920-4791-A4FB-45CE8B2D1A3F}">
      <dgm:prSet/>
      <dgm:spPr/>
      <dgm:t>
        <a:bodyPr/>
        <a:lstStyle/>
        <a:p>
          <a:endParaRPr lang="en-US"/>
        </a:p>
      </dgm:t>
    </dgm:pt>
    <dgm:pt modelId="{4EC5BF3B-FF08-40B5-BCB1-39E273BC74BB}" type="sibTrans" cxnId="{5B715F44-F920-4791-A4FB-45CE8B2D1A3F}">
      <dgm:prSet/>
      <dgm:spPr/>
      <dgm:t>
        <a:bodyPr/>
        <a:lstStyle/>
        <a:p>
          <a:endParaRPr lang="en-US"/>
        </a:p>
      </dgm:t>
    </dgm:pt>
    <dgm:pt modelId="{41267C06-82CB-4090-B4DD-4F143D4E8456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2010/11</a:t>
          </a:r>
        </a:p>
      </dgm:t>
    </dgm:pt>
    <dgm:pt modelId="{10324039-2B16-46D2-A790-A8D2E505A77E}" type="parTrans" cxnId="{22A5EF63-C48E-47FD-8D1F-94DB030C3E26}">
      <dgm:prSet/>
      <dgm:spPr/>
      <dgm:t>
        <a:bodyPr/>
        <a:lstStyle/>
        <a:p>
          <a:endParaRPr lang="en-US"/>
        </a:p>
      </dgm:t>
    </dgm:pt>
    <dgm:pt modelId="{BBCB0851-BA31-4E2A-A27F-4643418EB9EB}" type="sibTrans" cxnId="{22A5EF63-C48E-47FD-8D1F-94DB030C3E26}">
      <dgm:prSet/>
      <dgm:spPr/>
      <dgm:t>
        <a:bodyPr/>
        <a:lstStyle/>
        <a:p>
          <a:endParaRPr lang="en-US"/>
        </a:p>
      </dgm:t>
    </dgm:pt>
    <dgm:pt modelId="{7A5221CC-66E6-4E0B-980A-116447AFE2DA}">
      <dgm:prSet phldrT="[Text]"/>
      <dgm:spPr/>
      <dgm:t>
        <a:bodyPr/>
        <a:lstStyle/>
        <a:p>
          <a:endParaRPr lang="en-US" dirty="0"/>
        </a:p>
      </dgm:t>
    </dgm:pt>
    <dgm:pt modelId="{EDC8EAEA-34BD-4159-927E-7AD071857CA7}" type="parTrans" cxnId="{6A7022BA-42CB-4996-BDB9-B7152542921E}">
      <dgm:prSet/>
      <dgm:spPr/>
      <dgm:t>
        <a:bodyPr/>
        <a:lstStyle/>
        <a:p>
          <a:endParaRPr lang="en-US"/>
        </a:p>
      </dgm:t>
    </dgm:pt>
    <dgm:pt modelId="{88040C57-0111-45DD-B38F-31093B928029}" type="sibTrans" cxnId="{6A7022BA-42CB-4996-BDB9-B7152542921E}">
      <dgm:prSet/>
      <dgm:spPr/>
      <dgm:t>
        <a:bodyPr/>
        <a:lstStyle/>
        <a:p>
          <a:endParaRPr lang="en-US"/>
        </a:p>
      </dgm:t>
    </dgm:pt>
    <dgm:pt modelId="{C9549D09-918D-4669-942E-7FEBC44DE118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2012/13</a:t>
          </a:r>
          <a:endParaRPr lang="en-US" sz="1400" b="0" dirty="0">
            <a:solidFill>
              <a:schemeClr val="tx1"/>
            </a:solidFill>
          </a:endParaRPr>
        </a:p>
      </dgm:t>
    </dgm:pt>
    <dgm:pt modelId="{32DA0DC4-3829-494F-A168-0EA1A434E7DC}" type="parTrans" cxnId="{A655A4F9-44AA-45B2-B03F-01396304D1EC}">
      <dgm:prSet/>
      <dgm:spPr/>
      <dgm:t>
        <a:bodyPr/>
        <a:lstStyle/>
        <a:p>
          <a:endParaRPr lang="en-US"/>
        </a:p>
      </dgm:t>
    </dgm:pt>
    <dgm:pt modelId="{FDF56F3D-AD71-4779-8E14-E92F182EE10C}" type="sibTrans" cxnId="{A655A4F9-44AA-45B2-B03F-01396304D1EC}">
      <dgm:prSet/>
      <dgm:spPr/>
      <dgm:t>
        <a:bodyPr/>
        <a:lstStyle/>
        <a:p>
          <a:endParaRPr lang="en-US"/>
        </a:p>
      </dgm:t>
    </dgm:pt>
    <dgm:pt modelId="{E9943B1E-19B9-4895-809B-B5E700567986}">
      <dgm:prSet phldrT="[Text]"/>
      <dgm:spPr/>
      <dgm:t>
        <a:bodyPr/>
        <a:lstStyle/>
        <a:p>
          <a:endParaRPr lang="en-US" dirty="0"/>
        </a:p>
      </dgm:t>
    </dgm:pt>
    <dgm:pt modelId="{D0B60D5B-C05A-4C32-BAF2-D1E4CF018EF0}" type="parTrans" cxnId="{AA6B57EA-2F0E-486F-A2F5-D57F499D67B1}">
      <dgm:prSet/>
      <dgm:spPr/>
      <dgm:t>
        <a:bodyPr/>
        <a:lstStyle/>
        <a:p>
          <a:endParaRPr lang="en-US"/>
        </a:p>
      </dgm:t>
    </dgm:pt>
    <dgm:pt modelId="{A8309F64-DC8F-4F08-A466-5953B3C0B19C}" type="sibTrans" cxnId="{AA6B57EA-2F0E-486F-A2F5-D57F499D67B1}">
      <dgm:prSet/>
      <dgm:spPr/>
      <dgm:t>
        <a:bodyPr/>
        <a:lstStyle/>
        <a:p>
          <a:endParaRPr lang="en-US"/>
        </a:p>
      </dgm:t>
    </dgm:pt>
    <dgm:pt modelId="{5F42AE94-88C6-423D-9516-0F1836C45687}">
      <dgm:prSet phldrT="[Text]"/>
      <dgm:spPr/>
      <dgm:t>
        <a:bodyPr/>
        <a:lstStyle/>
        <a:p>
          <a:r>
            <a:rPr lang="en-US" dirty="0" smtClean="0"/>
            <a:t>Mali</a:t>
          </a:r>
          <a:endParaRPr lang="en-US" dirty="0"/>
        </a:p>
      </dgm:t>
    </dgm:pt>
    <dgm:pt modelId="{7E78ABD8-2E06-4C52-8EFD-7C28976EDECE}" type="parTrans" cxnId="{29560AB0-C618-4A45-AF80-1FA02AF03D3E}">
      <dgm:prSet/>
      <dgm:spPr/>
      <dgm:t>
        <a:bodyPr/>
        <a:lstStyle/>
        <a:p>
          <a:endParaRPr lang="en-US"/>
        </a:p>
      </dgm:t>
    </dgm:pt>
    <dgm:pt modelId="{8CF78EAB-0115-4CA0-8B09-C8795BE71BD3}" type="sibTrans" cxnId="{29560AB0-C618-4A45-AF80-1FA02AF03D3E}">
      <dgm:prSet/>
      <dgm:spPr/>
      <dgm:t>
        <a:bodyPr/>
        <a:lstStyle/>
        <a:p>
          <a:endParaRPr lang="en-US"/>
        </a:p>
      </dgm:t>
    </dgm:pt>
    <dgm:pt modelId="{A176C76C-8982-4B70-8EB3-C76F7F3D60D4}">
      <dgm:prSet phldrT="[Text]"/>
      <dgm:spPr/>
      <dgm:t>
        <a:bodyPr/>
        <a:lstStyle/>
        <a:p>
          <a:endParaRPr lang="en-US" dirty="0"/>
        </a:p>
      </dgm:t>
    </dgm:pt>
    <dgm:pt modelId="{C48DAA20-7ED3-446E-86E6-EB330BB83F10}" type="parTrans" cxnId="{97D114AA-DC39-40FD-8977-F5482ACAB767}">
      <dgm:prSet/>
      <dgm:spPr/>
      <dgm:t>
        <a:bodyPr/>
        <a:lstStyle/>
        <a:p>
          <a:endParaRPr lang="en-US"/>
        </a:p>
      </dgm:t>
    </dgm:pt>
    <dgm:pt modelId="{EA25BCD1-D24D-4043-A2AE-136EBE0A414B}" type="sibTrans" cxnId="{97D114AA-DC39-40FD-8977-F5482ACAB767}">
      <dgm:prSet/>
      <dgm:spPr/>
      <dgm:t>
        <a:bodyPr/>
        <a:lstStyle/>
        <a:p>
          <a:endParaRPr lang="en-US"/>
        </a:p>
      </dgm:t>
    </dgm:pt>
    <dgm:pt modelId="{A675286A-AFF2-4277-97CA-0D3FB82FCF23}">
      <dgm:prSet phldrT="[Text]"/>
      <dgm:spPr/>
      <dgm:t>
        <a:bodyPr/>
        <a:lstStyle/>
        <a:p>
          <a:endParaRPr lang="en-US" dirty="0"/>
        </a:p>
      </dgm:t>
    </dgm:pt>
    <dgm:pt modelId="{F51DB45E-9EC1-431E-B2B2-6624D8BA0F88}" type="parTrans" cxnId="{BD05D734-54C4-4558-903F-635F447C2E80}">
      <dgm:prSet/>
      <dgm:spPr/>
      <dgm:t>
        <a:bodyPr/>
        <a:lstStyle/>
        <a:p>
          <a:endParaRPr lang="en-US"/>
        </a:p>
      </dgm:t>
    </dgm:pt>
    <dgm:pt modelId="{0765F1E0-FE54-411B-BB43-401290F829CC}" type="sibTrans" cxnId="{BD05D734-54C4-4558-903F-635F447C2E80}">
      <dgm:prSet/>
      <dgm:spPr/>
      <dgm:t>
        <a:bodyPr/>
        <a:lstStyle/>
        <a:p>
          <a:endParaRPr lang="en-US"/>
        </a:p>
      </dgm:t>
    </dgm:pt>
    <dgm:pt modelId="{9E71BCD3-2655-4675-B74B-3CDF7DDF56C7}">
      <dgm:prSet phldrT="[Text]"/>
      <dgm:spPr/>
      <dgm:t>
        <a:bodyPr/>
        <a:lstStyle/>
        <a:p>
          <a:endParaRPr lang="en-US" dirty="0"/>
        </a:p>
      </dgm:t>
    </dgm:pt>
    <dgm:pt modelId="{6431546F-9AEE-4631-8B2A-BDB3B295EFC6}" type="parTrans" cxnId="{D994E53A-DD75-44A1-9021-71F11B69F6D1}">
      <dgm:prSet/>
      <dgm:spPr/>
      <dgm:t>
        <a:bodyPr/>
        <a:lstStyle/>
        <a:p>
          <a:endParaRPr lang="en-US"/>
        </a:p>
      </dgm:t>
    </dgm:pt>
    <dgm:pt modelId="{B80BDDDF-C493-469A-AE4E-0BEBC3AFBEB9}" type="sibTrans" cxnId="{D994E53A-DD75-44A1-9021-71F11B69F6D1}">
      <dgm:prSet/>
      <dgm:spPr/>
      <dgm:t>
        <a:bodyPr/>
        <a:lstStyle/>
        <a:p>
          <a:endParaRPr lang="en-US"/>
        </a:p>
      </dgm:t>
    </dgm:pt>
    <dgm:pt modelId="{2E82B1C5-0729-4EE2-A492-BB5C275EFB49}">
      <dgm:prSet phldrT="[Text]"/>
      <dgm:spPr/>
      <dgm:t>
        <a:bodyPr/>
        <a:lstStyle/>
        <a:p>
          <a:endParaRPr lang="en-US" dirty="0"/>
        </a:p>
      </dgm:t>
    </dgm:pt>
    <dgm:pt modelId="{3AC525DB-89A1-439B-AA71-7C0F475F3316}" type="parTrans" cxnId="{E1204DE6-30D2-4E66-A1B5-381C82440497}">
      <dgm:prSet/>
      <dgm:spPr/>
      <dgm:t>
        <a:bodyPr/>
        <a:lstStyle/>
        <a:p>
          <a:endParaRPr lang="en-US"/>
        </a:p>
      </dgm:t>
    </dgm:pt>
    <dgm:pt modelId="{FF12BA98-66F7-402D-A6C0-D828EED24C00}" type="sibTrans" cxnId="{E1204DE6-30D2-4E66-A1B5-381C82440497}">
      <dgm:prSet/>
      <dgm:spPr/>
      <dgm:t>
        <a:bodyPr/>
        <a:lstStyle/>
        <a:p>
          <a:endParaRPr lang="en-US"/>
        </a:p>
      </dgm:t>
    </dgm:pt>
    <dgm:pt modelId="{31B87900-10BE-4B02-AE0A-77C8A5D593A2}">
      <dgm:prSet phldrT="[Text]"/>
      <dgm:spPr/>
      <dgm:t>
        <a:bodyPr/>
        <a:lstStyle/>
        <a:p>
          <a:endParaRPr lang="en-US" dirty="0"/>
        </a:p>
      </dgm:t>
    </dgm:pt>
    <dgm:pt modelId="{7DFB0047-3B68-4114-A0B7-F69E1A350062}" type="parTrans" cxnId="{A5CB3197-7643-40E9-94EC-5512428A975C}">
      <dgm:prSet/>
      <dgm:spPr/>
      <dgm:t>
        <a:bodyPr/>
        <a:lstStyle/>
        <a:p>
          <a:endParaRPr lang="en-US"/>
        </a:p>
      </dgm:t>
    </dgm:pt>
    <dgm:pt modelId="{2E291C47-24F3-4162-8294-4C946C9108E7}" type="sibTrans" cxnId="{A5CB3197-7643-40E9-94EC-5512428A975C}">
      <dgm:prSet/>
      <dgm:spPr/>
      <dgm:t>
        <a:bodyPr/>
        <a:lstStyle/>
        <a:p>
          <a:endParaRPr lang="en-US"/>
        </a:p>
      </dgm:t>
    </dgm:pt>
    <dgm:pt modelId="{86345B81-A175-459F-B2B7-31A747972CC1}">
      <dgm:prSet phldrT="[Text]" custT="1"/>
      <dgm:spPr/>
      <dgm:t>
        <a:bodyPr/>
        <a:lstStyle/>
        <a:p>
          <a:r>
            <a:rPr lang="en-US" sz="1400" dirty="0" smtClean="0"/>
            <a:t>2014/15</a:t>
          </a:r>
          <a:endParaRPr lang="en-US" sz="1400" dirty="0"/>
        </a:p>
      </dgm:t>
    </dgm:pt>
    <dgm:pt modelId="{71C0519B-7E5B-4AA9-820A-DA8F8227D9C8}" type="parTrans" cxnId="{7DF280A3-3CF2-493D-A769-E52AC200FC52}">
      <dgm:prSet/>
      <dgm:spPr/>
      <dgm:t>
        <a:bodyPr/>
        <a:lstStyle/>
        <a:p>
          <a:endParaRPr lang="en-US"/>
        </a:p>
      </dgm:t>
    </dgm:pt>
    <dgm:pt modelId="{0B2DFE38-C747-4397-8A25-65822DC63E42}" type="sibTrans" cxnId="{7DF280A3-3CF2-493D-A769-E52AC200FC52}">
      <dgm:prSet/>
      <dgm:spPr/>
      <dgm:t>
        <a:bodyPr/>
        <a:lstStyle/>
        <a:p>
          <a:endParaRPr lang="en-US"/>
        </a:p>
      </dgm:t>
    </dgm:pt>
    <dgm:pt modelId="{7B4F0121-FA23-4609-9EA0-30E371C01BA8}">
      <dgm:prSet phldrT="[Text]"/>
      <dgm:spPr/>
      <dgm:t>
        <a:bodyPr/>
        <a:lstStyle/>
        <a:p>
          <a:r>
            <a:rPr lang="en-US" dirty="0" smtClean="0"/>
            <a:t>Ethiopia</a:t>
          </a:r>
          <a:endParaRPr lang="en-US" dirty="0"/>
        </a:p>
      </dgm:t>
    </dgm:pt>
    <dgm:pt modelId="{06C75A6C-4023-4284-B8D7-10C14D6BB080}" type="parTrans" cxnId="{7FDA8FC3-E9EB-4120-871B-B0D6DB2B4CCD}">
      <dgm:prSet/>
      <dgm:spPr/>
      <dgm:t>
        <a:bodyPr/>
        <a:lstStyle/>
        <a:p>
          <a:endParaRPr lang="en-US"/>
        </a:p>
      </dgm:t>
    </dgm:pt>
    <dgm:pt modelId="{829E0DC9-A618-453E-B365-F90F4D38740E}" type="sibTrans" cxnId="{7FDA8FC3-E9EB-4120-871B-B0D6DB2B4CCD}">
      <dgm:prSet/>
      <dgm:spPr/>
      <dgm:t>
        <a:bodyPr/>
        <a:lstStyle/>
        <a:p>
          <a:endParaRPr lang="en-US"/>
        </a:p>
      </dgm:t>
    </dgm:pt>
    <dgm:pt modelId="{2EB4362D-084C-4CAC-8710-920D2201A492}">
      <dgm:prSet custT="1"/>
      <dgm:spPr/>
      <dgm:t>
        <a:bodyPr/>
        <a:lstStyle/>
        <a:p>
          <a:endParaRPr lang="en-US" sz="1200" dirty="0"/>
        </a:p>
      </dgm:t>
    </dgm:pt>
    <dgm:pt modelId="{14405450-1AD2-4CB1-9F62-C977C044F2B9}" type="parTrans" cxnId="{F0B0E408-52EE-48CA-B610-8F7D6BC399D7}">
      <dgm:prSet/>
      <dgm:spPr/>
      <dgm:t>
        <a:bodyPr/>
        <a:lstStyle/>
        <a:p>
          <a:endParaRPr lang="en-US"/>
        </a:p>
      </dgm:t>
    </dgm:pt>
    <dgm:pt modelId="{3EF59225-850D-4567-ADBE-F6311098782E}" type="sibTrans" cxnId="{F0B0E408-52EE-48CA-B610-8F7D6BC399D7}">
      <dgm:prSet/>
      <dgm:spPr/>
      <dgm:t>
        <a:bodyPr/>
        <a:lstStyle/>
        <a:p>
          <a:endParaRPr lang="en-US"/>
        </a:p>
      </dgm:t>
    </dgm:pt>
    <dgm:pt modelId="{0418C276-0D24-4D68-BF46-848C30BF781A}">
      <dgm:prSet phldrT="[Text]"/>
      <dgm:spPr/>
      <dgm:t>
        <a:bodyPr/>
        <a:lstStyle/>
        <a:p>
          <a:endParaRPr lang="en-US" dirty="0"/>
        </a:p>
      </dgm:t>
    </dgm:pt>
    <dgm:pt modelId="{B75FAB06-1063-477A-9E3B-A6E8ABE1A4AA}" type="sibTrans" cxnId="{269681E2-AEB1-44E6-97B7-6F19DFBF05C5}">
      <dgm:prSet/>
      <dgm:spPr/>
      <dgm:t>
        <a:bodyPr/>
        <a:lstStyle/>
        <a:p>
          <a:endParaRPr lang="en-US"/>
        </a:p>
      </dgm:t>
    </dgm:pt>
    <dgm:pt modelId="{42278CBE-04A8-46F9-960C-52FBE862DEF6}" type="parTrans" cxnId="{269681E2-AEB1-44E6-97B7-6F19DFBF05C5}">
      <dgm:prSet/>
      <dgm:spPr/>
      <dgm:t>
        <a:bodyPr/>
        <a:lstStyle/>
        <a:p>
          <a:endParaRPr lang="en-US"/>
        </a:p>
      </dgm:t>
    </dgm:pt>
    <dgm:pt modelId="{A84BBEA2-5938-4A91-83C9-C85029554F5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5DDDC62-2943-451E-96C4-DE8E37A93805}" type="sibTrans" cxnId="{126CF4F8-339A-4294-A28E-E6D4DF2A5012}">
      <dgm:prSet/>
      <dgm:spPr/>
      <dgm:t>
        <a:bodyPr/>
        <a:lstStyle/>
        <a:p>
          <a:endParaRPr lang="en-US"/>
        </a:p>
      </dgm:t>
    </dgm:pt>
    <dgm:pt modelId="{AAFBECF7-0709-4A92-8B85-73B40C37E1D3}" type="parTrans" cxnId="{126CF4F8-339A-4294-A28E-E6D4DF2A5012}">
      <dgm:prSet/>
      <dgm:spPr/>
      <dgm:t>
        <a:bodyPr/>
        <a:lstStyle/>
        <a:p>
          <a:endParaRPr lang="en-US"/>
        </a:p>
      </dgm:t>
    </dgm:pt>
    <dgm:pt modelId="{9AE47BDF-F96C-437B-92A8-7EAA230382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B288C16-687C-404D-BC52-3CD35FBBEE44}" type="sibTrans" cxnId="{6672539E-9B73-48C9-BF5F-F02D84D316E4}">
      <dgm:prSet/>
      <dgm:spPr/>
      <dgm:t>
        <a:bodyPr/>
        <a:lstStyle/>
        <a:p>
          <a:endParaRPr lang="en-US"/>
        </a:p>
      </dgm:t>
    </dgm:pt>
    <dgm:pt modelId="{6C6A3B2C-DD56-4810-ACFF-06C02D2C6284}" type="parTrans" cxnId="{6672539E-9B73-48C9-BF5F-F02D84D316E4}">
      <dgm:prSet/>
      <dgm:spPr/>
      <dgm:t>
        <a:bodyPr/>
        <a:lstStyle/>
        <a:p>
          <a:endParaRPr lang="en-US"/>
        </a:p>
      </dgm:t>
    </dgm:pt>
    <dgm:pt modelId="{C7F6D4B6-65CA-4F8E-A16F-B3C511AB475E}">
      <dgm:prSet phldrT="[Text]"/>
      <dgm:spPr/>
      <dgm:t>
        <a:bodyPr/>
        <a:lstStyle/>
        <a:p>
          <a:r>
            <a:rPr lang="en-US" dirty="0" smtClean="0"/>
            <a:t>Niger</a:t>
          </a:r>
          <a:endParaRPr lang="en-US" dirty="0"/>
        </a:p>
      </dgm:t>
    </dgm:pt>
    <dgm:pt modelId="{13E50E0C-CA46-4656-A3C6-6E6EDF03C99B}" type="sibTrans" cxnId="{23D56BB2-FEAD-4BF7-B862-B10D329DC739}">
      <dgm:prSet/>
      <dgm:spPr/>
      <dgm:t>
        <a:bodyPr/>
        <a:lstStyle/>
        <a:p>
          <a:endParaRPr lang="en-US"/>
        </a:p>
      </dgm:t>
    </dgm:pt>
    <dgm:pt modelId="{9CB35525-1274-4CFA-92CF-959AD8C6AE4D}" type="parTrans" cxnId="{23D56BB2-FEAD-4BF7-B862-B10D329DC739}">
      <dgm:prSet/>
      <dgm:spPr/>
      <dgm:t>
        <a:bodyPr/>
        <a:lstStyle/>
        <a:p>
          <a:endParaRPr lang="en-US"/>
        </a:p>
      </dgm:t>
    </dgm:pt>
    <dgm:pt modelId="{1482572A-1626-42F5-A52C-C882D834F567}">
      <dgm:prSet phldrT="[Text]"/>
      <dgm:spPr/>
      <dgm:t>
        <a:bodyPr/>
        <a:lstStyle/>
        <a:p>
          <a:r>
            <a:rPr lang="en-US" dirty="0" smtClean="0"/>
            <a:t>Burkina</a:t>
          </a:r>
          <a:endParaRPr lang="en-US" dirty="0"/>
        </a:p>
      </dgm:t>
    </dgm:pt>
    <dgm:pt modelId="{1C4FF641-B4B4-4785-AEE6-D453CA9B1C2F}" type="parTrans" cxnId="{368D18E2-2A1B-496C-B5C4-366B9AD13FF2}">
      <dgm:prSet/>
      <dgm:spPr/>
      <dgm:t>
        <a:bodyPr/>
        <a:lstStyle/>
        <a:p>
          <a:endParaRPr lang="en-US"/>
        </a:p>
      </dgm:t>
    </dgm:pt>
    <dgm:pt modelId="{A40CD074-CAC6-4021-8853-516E1F41FB46}" type="sibTrans" cxnId="{368D18E2-2A1B-496C-B5C4-366B9AD13FF2}">
      <dgm:prSet/>
      <dgm:spPr/>
      <dgm:t>
        <a:bodyPr/>
        <a:lstStyle/>
        <a:p>
          <a:endParaRPr lang="en-US"/>
        </a:p>
      </dgm:t>
    </dgm:pt>
    <dgm:pt modelId="{DA1F93F5-9A48-4847-B211-6B013A14EDD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00057A3-9C23-4759-BAA7-F7F6DE3F2695}" type="parTrans" cxnId="{C309BEE6-19CE-4029-9751-F82409A162BC}">
      <dgm:prSet/>
      <dgm:spPr/>
      <dgm:t>
        <a:bodyPr/>
        <a:lstStyle/>
        <a:p>
          <a:endParaRPr lang="en-US"/>
        </a:p>
      </dgm:t>
    </dgm:pt>
    <dgm:pt modelId="{A5FF10DA-50F7-443E-99C5-0D8FEFC14427}" type="sibTrans" cxnId="{C309BEE6-19CE-4029-9751-F82409A162BC}">
      <dgm:prSet/>
      <dgm:spPr/>
      <dgm:t>
        <a:bodyPr/>
        <a:lstStyle/>
        <a:p>
          <a:endParaRPr lang="en-US"/>
        </a:p>
      </dgm:t>
    </dgm:pt>
    <dgm:pt modelId="{28F64522-BCFD-43B9-996A-F3AD81F036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43F72A3-9E47-4F63-8AF8-9EEF665DCABD}" type="parTrans" cxnId="{0FCED80C-F787-40D4-845B-78790EC37B3C}">
      <dgm:prSet/>
      <dgm:spPr/>
      <dgm:t>
        <a:bodyPr/>
        <a:lstStyle/>
        <a:p>
          <a:endParaRPr lang="en-US"/>
        </a:p>
      </dgm:t>
    </dgm:pt>
    <dgm:pt modelId="{EB8B6099-0DF2-4B12-A27A-CD1E60CD59A5}" type="sibTrans" cxnId="{0FCED80C-F787-40D4-845B-78790EC37B3C}">
      <dgm:prSet/>
      <dgm:spPr/>
      <dgm:t>
        <a:bodyPr/>
        <a:lstStyle/>
        <a:p>
          <a:endParaRPr lang="en-US"/>
        </a:p>
      </dgm:t>
    </dgm:pt>
    <dgm:pt modelId="{DF7CFE86-CFFB-48A1-9238-082BC1685DA4}">
      <dgm:prSet phldrT="[Text]"/>
      <dgm:spPr/>
      <dgm:t>
        <a:bodyPr/>
        <a:lstStyle/>
        <a:p>
          <a:endParaRPr lang="en-US" dirty="0"/>
        </a:p>
      </dgm:t>
    </dgm:pt>
    <dgm:pt modelId="{46F1E9CB-7B6A-4057-85C6-DC72A5A4BFFA}" type="parTrans" cxnId="{93C87EC7-FB84-4AE6-BFE7-6CDE25918F85}">
      <dgm:prSet/>
      <dgm:spPr/>
      <dgm:t>
        <a:bodyPr/>
        <a:lstStyle/>
        <a:p>
          <a:endParaRPr lang="en-US"/>
        </a:p>
      </dgm:t>
    </dgm:pt>
    <dgm:pt modelId="{A1A3E6B8-5364-413F-A09C-D2C4153EFF5F}" type="sibTrans" cxnId="{93C87EC7-FB84-4AE6-BFE7-6CDE25918F85}">
      <dgm:prSet/>
      <dgm:spPr/>
      <dgm:t>
        <a:bodyPr/>
        <a:lstStyle/>
        <a:p>
          <a:endParaRPr lang="en-US"/>
        </a:p>
      </dgm:t>
    </dgm:pt>
    <dgm:pt modelId="{97E8A70B-5F86-438E-8D06-43432FD63F77}">
      <dgm:prSet phldrT="[Text]"/>
      <dgm:spPr/>
      <dgm:t>
        <a:bodyPr/>
        <a:lstStyle/>
        <a:p>
          <a:endParaRPr lang="en-US" dirty="0"/>
        </a:p>
      </dgm:t>
    </dgm:pt>
    <dgm:pt modelId="{7CF8DEB2-F416-4E90-A292-23BBBDC068B0}" type="parTrans" cxnId="{BD893423-6862-4151-9CC1-7C13973BB22E}">
      <dgm:prSet/>
      <dgm:spPr/>
      <dgm:t>
        <a:bodyPr/>
        <a:lstStyle/>
        <a:p>
          <a:endParaRPr lang="en-US"/>
        </a:p>
      </dgm:t>
    </dgm:pt>
    <dgm:pt modelId="{CE6CE407-AC33-4779-A202-EC505A57309A}" type="sibTrans" cxnId="{BD893423-6862-4151-9CC1-7C13973BB22E}">
      <dgm:prSet/>
      <dgm:spPr/>
      <dgm:t>
        <a:bodyPr/>
        <a:lstStyle/>
        <a:p>
          <a:endParaRPr lang="en-US"/>
        </a:p>
      </dgm:t>
    </dgm:pt>
    <dgm:pt modelId="{7736D0F0-EAFE-4DEA-92D3-8172B2EE38A5}">
      <dgm:prSet phldrT="[Text]"/>
      <dgm:spPr/>
      <dgm:t>
        <a:bodyPr/>
        <a:lstStyle/>
        <a:p>
          <a:endParaRPr lang="en-US" dirty="0"/>
        </a:p>
      </dgm:t>
    </dgm:pt>
    <dgm:pt modelId="{2B768A32-0A45-41FF-98D1-5BD83F89973B}" type="parTrans" cxnId="{13EF748B-75EE-4C25-8675-E45958184263}">
      <dgm:prSet/>
      <dgm:spPr/>
      <dgm:t>
        <a:bodyPr/>
        <a:lstStyle/>
        <a:p>
          <a:endParaRPr lang="en-US"/>
        </a:p>
      </dgm:t>
    </dgm:pt>
    <dgm:pt modelId="{3B506B7A-654E-42FB-B893-AD13E19C0EAC}" type="sibTrans" cxnId="{13EF748B-75EE-4C25-8675-E45958184263}">
      <dgm:prSet/>
      <dgm:spPr/>
      <dgm:t>
        <a:bodyPr/>
        <a:lstStyle/>
        <a:p>
          <a:endParaRPr lang="en-US"/>
        </a:p>
      </dgm:t>
    </dgm:pt>
    <dgm:pt modelId="{E0D43564-C42C-41F3-B88D-F5F0D6F9A82F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2011/12</a:t>
          </a:r>
          <a:endParaRPr lang="en-US" dirty="0">
            <a:solidFill>
              <a:srgbClr val="FF0000"/>
            </a:solidFill>
          </a:endParaRPr>
        </a:p>
      </dgm:t>
    </dgm:pt>
    <dgm:pt modelId="{B05F7939-F495-4A6B-BFA3-67C5FD63E4D2}" type="sibTrans" cxnId="{3C2AEFE7-0AAB-46EB-9B9B-E3124FDDB3E0}">
      <dgm:prSet/>
      <dgm:spPr/>
      <dgm:t>
        <a:bodyPr/>
        <a:lstStyle/>
        <a:p>
          <a:endParaRPr lang="en-US"/>
        </a:p>
      </dgm:t>
    </dgm:pt>
    <dgm:pt modelId="{6405C2DD-AE34-4C15-B852-AECDC8B62EF6}" type="parTrans" cxnId="{3C2AEFE7-0AAB-46EB-9B9B-E3124FDDB3E0}">
      <dgm:prSet/>
      <dgm:spPr/>
      <dgm:t>
        <a:bodyPr/>
        <a:lstStyle/>
        <a:p>
          <a:endParaRPr lang="en-US"/>
        </a:p>
      </dgm:t>
    </dgm:pt>
    <dgm:pt modelId="{244BA044-270A-49CC-B8B4-975FB5629C0D}">
      <dgm:prSet/>
      <dgm:spPr/>
      <dgm:t>
        <a:bodyPr/>
        <a:lstStyle/>
        <a:p>
          <a:r>
            <a:rPr lang="en-US" dirty="0" smtClean="0"/>
            <a:t>2014/15</a:t>
          </a:r>
          <a:endParaRPr lang="en-US" dirty="0"/>
        </a:p>
      </dgm:t>
    </dgm:pt>
    <dgm:pt modelId="{E327EE59-41AF-4E44-B05F-3341891D40BB}" type="parTrans" cxnId="{26D2758F-C1A4-413E-9BD3-2DDBD3AD9ADC}">
      <dgm:prSet/>
      <dgm:spPr/>
      <dgm:t>
        <a:bodyPr/>
        <a:lstStyle/>
        <a:p>
          <a:endParaRPr lang="en-US"/>
        </a:p>
      </dgm:t>
    </dgm:pt>
    <dgm:pt modelId="{5A64595C-68DF-4C78-BD21-3934DB8B531C}" type="sibTrans" cxnId="{26D2758F-C1A4-413E-9BD3-2DDBD3AD9ADC}">
      <dgm:prSet/>
      <dgm:spPr/>
      <dgm:t>
        <a:bodyPr/>
        <a:lstStyle/>
        <a:p>
          <a:endParaRPr lang="en-US"/>
        </a:p>
      </dgm:t>
    </dgm:pt>
    <dgm:pt modelId="{A8E0A596-4BC1-4337-8F25-0E8BC2EC54B4}">
      <dgm:prSet phldrT="[Text]"/>
      <dgm:spPr/>
      <dgm:t>
        <a:bodyPr/>
        <a:lstStyle/>
        <a:p>
          <a:r>
            <a:rPr lang="en-US" dirty="0" smtClean="0"/>
            <a:t>2014/15</a:t>
          </a:r>
          <a:endParaRPr lang="en-US" dirty="0"/>
        </a:p>
      </dgm:t>
    </dgm:pt>
    <dgm:pt modelId="{6CF31318-3476-4FD5-85E6-442578A11837}" type="parTrans" cxnId="{A35EFD3F-2272-411D-B4B2-33F08832B64A}">
      <dgm:prSet/>
      <dgm:spPr/>
      <dgm:t>
        <a:bodyPr/>
        <a:lstStyle/>
        <a:p>
          <a:endParaRPr lang="en-US"/>
        </a:p>
      </dgm:t>
    </dgm:pt>
    <dgm:pt modelId="{2B7A6DA0-948A-4D1F-ADC7-DFA076E76077}" type="sibTrans" cxnId="{A35EFD3F-2272-411D-B4B2-33F08832B64A}">
      <dgm:prSet/>
      <dgm:spPr/>
      <dgm:t>
        <a:bodyPr/>
        <a:lstStyle/>
        <a:p>
          <a:endParaRPr lang="en-US"/>
        </a:p>
      </dgm:t>
    </dgm:pt>
    <dgm:pt modelId="{C40B1886-2064-467A-A5A6-3713F03B2C26}" type="pres">
      <dgm:prSet presAssocID="{78994DB8-CFBB-4DCA-8232-168FD61FCE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6F87DC-AF0D-4CFB-BCEF-60CADFD8D7D3}" type="pres">
      <dgm:prSet presAssocID="{C965D1C4-5F4E-4F5D-934B-3780DB261295}" presName="horFlow" presStyleCnt="0"/>
      <dgm:spPr/>
    </dgm:pt>
    <dgm:pt modelId="{9D73E7DE-310E-46E2-B894-207D07D21247}" type="pres">
      <dgm:prSet presAssocID="{C965D1C4-5F4E-4F5D-934B-3780DB261295}" presName="bigChev" presStyleLbl="node1" presStyleIdx="0" presStyleCnt="8"/>
      <dgm:spPr/>
      <dgm:t>
        <a:bodyPr/>
        <a:lstStyle/>
        <a:p>
          <a:endParaRPr lang="en-US"/>
        </a:p>
      </dgm:t>
    </dgm:pt>
    <dgm:pt modelId="{81B706AC-46FD-4212-BB4F-9BF5BE156051}" type="pres">
      <dgm:prSet presAssocID="{BC5C4EAB-1667-4160-87A2-9BF982FC4CE1}" presName="parTrans" presStyleCnt="0"/>
      <dgm:spPr/>
    </dgm:pt>
    <dgm:pt modelId="{1F855B5F-C428-4D4B-BBC2-90EDCA2D0834}" type="pres">
      <dgm:prSet presAssocID="{DE516481-4E7F-412D-BB4B-41DB67515070}" presName="node" presStyleLbl="alignAccFollowNode1" presStyleIdx="0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5FD8-8012-4265-8F8D-9DF76E659FF2}" type="pres">
      <dgm:prSet presAssocID="{F9839D9A-45F7-4FF7-B76F-A498787559F9}" presName="sibTrans" presStyleCnt="0"/>
      <dgm:spPr/>
    </dgm:pt>
    <dgm:pt modelId="{399EF391-DCB3-4CD7-8E46-81CFD1987C0F}" type="pres">
      <dgm:prSet presAssocID="{56AA973C-AE0D-41B5-9050-DC6C2A3B2183}" presName="node" presStyleLbl="alignAccFollowNode1" presStyleIdx="1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D5B0E-3262-42C2-8950-1F55A5706E23}" type="pres">
      <dgm:prSet presAssocID="{E5E9B148-B48F-449E-BEAE-A1B2E1038A0D}" presName="sibTrans" presStyleCnt="0"/>
      <dgm:spPr/>
    </dgm:pt>
    <dgm:pt modelId="{EFD08311-4C1C-4EF6-94D2-11A2C335A2E0}" type="pres">
      <dgm:prSet presAssocID="{9EF5B816-7E92-441F-B55A-DC24C9A03C03}" presName="node" presStyleLbl="alignAccFollowNode1" presStyleIdx="2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6A795-6954-428E-BAE0-9C81720B6C89}" type="pres">
      <dgm:prSet presAssocID="{3F2A5CE7-B354-48A6-9A3F-4A5AA9541E30}" presName="sibTrans" presStyleCnt="0"/>
      <dgm:spPr/>
    </dgm:pt>
    <dgm:pt modelId="{99547531-3195-4D9C-939A-EA5A1F3FA37E}" type="pres">
      <dgm:prSet presAssocID="{5D989D28-FAA4-4D84-959B-B1A64C53F7E8}" presName="node" presStyleLbl="alignAccFollowNode1" presStyleIdx="3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C73AE-47EE-4307-A484-FEB6997C8FA1}" type="pres">
      <dgm:prSet presAssocID="{34210B69-0675-49F8-9512-F0A701B5E10C}" presName="sibTrans" presStyleCnt="0"/>
      <dgm:spPr/>
    </dgm:pt>
    <dgm:pt modelId="{583424BF-7FEF-4D11-951C-E0A36847E68C}" type="pres">
      <dgm:prSet presAssocID="{B657C647-C34B-445D-800F-92ED45D93D4A}" presName="node" presStyleLbl="alignAccFollowNode1" presStyleIdx="4" presStyleCnt="51" custScaleX="12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93C77-7191-4100-9330-94E7F4224F95}" type="pres">
      <dgm:prSet presAssocID="{464E7E2B-E530-4339-884C-E0E3B5D17360}" presName="sibTrans" presStyleCnt="0"/>
      <dgm:spPr/>
    </dgm:pt>
    <dgm:pt modelId="{03153EDC-ABDE-4735-9124-6D26276D8289}" type="pres">
      <dgm:prSet presAssocID="{3510D136-A7E2-454B-A075-01F9BFE2EC7C}" presName="node" presStyleLbl="alignAccFollowNode1" presStyleIdx="5" presStyleCnt="51" custLinFactNeighborX="21465" custLinFactNeighborY="3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1AA49-A6F6-496C-AED0-717AD9C042CF}" type="pres">
      <dgm:prSet presAssocID="{C965D1C4-5F4E-4F5D-934B-3780DB261295}" presName="vSp" presStyleCnt="0"/>
      <dgm:spPr/>
    </dgm:pt>
    <dgm:pt modelId="{0DE43FD3-A26D-4AD9-9FB5-524BB7B9F4FD}" type="pres">
      <dgm:prSet presAssocID="{04255C51-EB16-4C8D-BC45-AD8C8AA81784}" presName="horFlow" presStyleCnt="0"/>
      <dgm:spPr/>
    </dgm:pt>
    <dgm:pt modelId="{DFFE19B0-E2BB-45FE-85D8-0B96E298F27D}" type="pres">
      <dgm:prSet presAssocID="{04255C51-EB16-4C8D-BC45-AD8C8AA81784}" presName="bigChev" presStyleLbl="node1" presStyleIdx="1" presStyleCnt="8"/>
      <dgm:spPr/>
      <dgm:t>
        <a:bodyPr/>
        <a:lstStyle/>
        <a:p>
          <a:endParaRPr lang="en-US"/>
        </a:p>
      </dgm:t>
    </dgm:pt>
    <dgm:pt modelId="{FDA84111-8E29-4CE7-A70C-96F924493BD0}" type="pres">
      <dgm:prSet presAssocID="{31960405-189E-4542-8998-41FB4EA7B7A4}" presName="parTrans" presStyleCnt="0"/>
      <dgm:spPr/>
    </dgm:pt>
    <dgm:pt modelId="{F2755C56-D96C-4DB6-990F-FA81EE1F0FFB}" type="pres">
      <dgm:prSet presAssocID="{8D073831-5CFA-459F-9857-E2AE8DD8D3C2}" presName="node" presStyleLbl="alignAccFollowNode1" presStyleIdx="6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FEDC6-5830-4903-9174-41D0F742CB6F}" type="pres">
      <dgm:prSet presAssocID="{492D9FF7-703C-4861-A9DF-C209AE3FCC32}" presName="sibTrans" presStyleCnt="0"/>
      <dgm:spPr/>
    </dgm:pt>
    <dgm:pt modelId="{2BB33345-6B14-4F60-B590-604FC0D15343}" type="pres">
      <dgm:prSet presAssocID="{A1D4F06B-7956-42A1-95D2-F11AAD719110}" presName="node" presStyleLbl="alignAccFollowNode1" presStyleIdx="7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C26FE-EAF2-42A3-8313-68498DDC0D50}" type="pres">
      <dgm:prSet presAssocID="{8D4D895A-9F7C-4499-BC1E-36C438858351}" presName="sibTrans" presStyleCnt="0"/>
      <dgm:spPr/>
    </dgm:pt>
    <dgm:pt modelId="{4ADA5CD7-EAA5-44A2-A9F4-DE53B6F1CBE4}" type="pres">
      <dgm:prSet presAssocID="{C8F7016E-D694-4A42-B7B2-8B8C5DA2C4AB}" presName="node" presStyleLbl="alignAccFollowNode1" presStyleIdx="8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A3D54-50FF-4D3E-AA85-6A3A8EA6B2A3}" type="pres">
      <dgm:prSet presAssocID="{3D270F95-C166-4853-B68F-077CACA10DFD}" presName="sibTrans" presStyleCnt="0"/>
      <dgm:spPr/>
    </dgm:pt>
    <dgm:pt modelId="{C6CCE53A-AD49-4942-BE4D-0C249F9C7EB5}" type="pres">
      <dgm:prSet presAssocID="{FA088CDC-08A1-4867-9C54-676AA2C6C91B}" presName="node" presStyleLbl="alignAccFollowNode1" presStyleIdx="9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B4813-784D-4A1F-A663-0C44509C6FF5}" type="pres">
      <dgm:prSet presAssocID="{16BBF97E-4BC5-4ADA-962C-B026E4B8B7C4}" presName="sibTrans" presStyleCnt="0"/>
      <dgm:spPr/>
    </dgm:pt>
    <dgm:pt modelId="{C1FF23C9-719F-4276-80BB-3371902021F4}" type="pres">
      <dgm:prSet presAssocID="{DDB69B89-FB52-4842-8890-552703A626BD}" presName="node" presStyleLbl="alignAccFollowNode1" presStyleIdx="10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B3E33-7DDF-49D8-8A86-A2C3DF91BEBE}" type="pres">
      <dgm:prSet presAssocID="{BBB4BEAB-FBF2-4FB6-B184-5F330AB7DEC1}" presName="sibTrans" presStyleCnt="0"/>
      <dgm:spPr/>
    </dgm:pt>
    <dgm:pt modelId="{609AF673-823D-40D0-85C3-BAD9971A61ED}" type="pres">
      <dgm:prSet presAssocID="{038CFFF9-23AB-4E17-9E60-3BEFBEA967B1}" presName="node" presStyleLbl="alignAccFollowNode1" presStyleIdx="11" presStyleCnt="51" custScaleX="109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9B1B4-2518-41DD-9C2A-9FF40E30469B}" type="pres">
      <dgm:prSet presAssocID="{04255C51-EB16-4C8D-BC45-AD8C8AA81784}" presName="vSp" presStyleCnt="0"/>
      <dgm:spPr/>
    </dgm:pt>
    <dgm:pt modelId="{662C306B-13EA-4E60-AF36-CEFB42D358E9}" type="pres">
      <dgm:prSet presAssocID="{63880A56-12C7-43F5-9264-4482D3A78411}" presName="horFlow" presStyleCnt="0"/>
      <dgm:spPr/>
    </dgm:pt>
    <dgm:pt modelId="{5B8A835D-9D61-49E7-BB52-31D8217FC7D9}" type="pres">
      <dgm:prSet presAssocID="{63880A56-12C7-43F5-9264-4482D3A78411}" presName="bigChev" presStyleLbl="node1" presStyleIdx="2" presStyleCnt="8"/>
      <dgm:spPr/>
      <dgm:t>
        <a:bodyPr/>
        <a:lstStyle/>
        <a:p>
          <a:endParaRPr lang="en-US"/>
        </a:p>
      </dgm:t>
    </dgm:pt>
    <dgm:pt modelId="{FC8ADE77-0DBF-4680-9D6F-1ACC064E65B8}" type="pres">
      <dgm:prSet presAssocID="{85966ADE-6569-4159-829E-F7E2F0C357CA}" presName="parTrans" presStyleCnt="0"/>
      <dgm:spPr/>
    </dgm:pt>
    <dgm:pt modelId="{EA429A47-675C-4B96-A73C-5AF332E85CEA}" type="pres">
      <dgm:prSet presAssocID="{ECD07D3F-DA0B-49DF-85A9-39938779D491}" presName="node" presStyleLbl="alignAccFollowNode1" presStyleIdx="12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F10A7-566C-4C26-97A6-17060E7A5F18}" type="pres">
      <dgm:prSet presAssocID="{5A136B30-FDE0-4698-8438-6CC667903FA5}" presName="sibTrans" presStyleCnt="0"/>
      <dgm:spPr/>
    </dgm:pt>
    <dgm:pt modelId="{BDB9409C-E858-4784-A2F5-301AF5B03652}" type="pres">
      <dgm:prSet presAssocID="{8C4D71F1-3A58-429D-80FE-6ACADD31F734}" presName="node" presStyleLbl="alignAccFollowNode1" presStyleIdx="13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C0622-B4BC-443D-B280-761C690A75E2}" type="pres">
      <dgm:prSet presAssocID="{ED20AEBC-4430-4B11-98CA-4C87A1FFA442}" presName="sibTrans" presStyleCnt="0"/>
      <dgm:spPr/>
    </dgm:pt>
    <dgm:pt modelId="{4120C78B-A398-4BF8-AF8C-55412C91C570}" type="pres">
      <dgm:prSet presAssocID="{CBB64568-2743-4F24-B10B-0A9FC622547A}" presName="node" presStyleLbl="alignAccFollowNode1" presStyleIdx="14" presStyleCnt="51" custScaleX="117928" custScaleY="116908" custLinFactNeighborX="-7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3A595-7708-445F-8BB5-6930714755EB}" type="pres">
      <dgm:prSet presAssocID="{5B022B34-88C4-4260-AED0-C46A712541AA}" presName="sibTrans" presStyleCnt="0"/>
      <dgm:spPr/>
    </dgm:pt>
    <dgm:pt modelId="{BE065C43-E3B1-4F8C-9EC5-FD3BDC3DE89A}" type="pres">
      <dgm:prSet presAssocID="{03950D90-D1FB-4B8F-B680-26DF89B62A26}" presName="node" presStyleLbl="alignAccFollowNode1" presStyleIdx="15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6FF2E-17D2-47C1-8F6F-33B97C1C7AEB}" type="pres">
      <dgm:prSet presAssocID="{E187C10E-F410-4983-940E-AC5BFC372C8C}" presName="sibTrans" presStyleCnt="0"/>
      <dgm:spPr/>
    </dgm:pt>
    <dgm:pt modelId="{38BAD539-518D-421A-8D83-E63E8F9E709B}" type="pres">
      <dgm:prSet presAssocID="{35EB6746-E6BF-4647-BA56-06BE0C56758F}" presName="node" presStyleLbl="alignAccFollowNode1" presStyleIdx="16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3381B-7944-4256-B5A5-973B3C8A27BC}" type="pres">
      <dgm:prSet presAssocID="{B0D4B1C9-9F2C-4E3E-98B8-3175B427BB9C}" presName="sibTrans" presStyleCnt="0"/>
      <dgm:spPr/>
    </dgm:pt>
    <dgm:pt modelId="{F2772256-B91F-4508-B3A8-F35F6D5961EA}" type="pres">
      <dgm:prSet presAssocID="{DADE5CC6-E54F-453E-AAFC-BA7A2230147D}" presName="node" presStyleLbl="alignAccFollowNode1" presStyleIdx="17" presStyleCnt="51" custScaleX="92925" custScaleY="100029" custLinFactNeighborX="45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2A276-5C0C-41B2-8111-1F0AA82079B9}" type="pres">
      <dgm:prSet presAssocID="{63880A56-12C7-43F5-9264-4482D3A78411}" presName="vSp" presStyleCnt="0"/>
      <dgm:spPr/>
    </dgm:pt>
    <dgm:pt modelId="{DCA9B4FB-FC9F-403C-BD3A-1F8645E672ED}" type="pres">
      <dgm:prSet presAssocID="{920938D3-AD42-4270-8AB5-89ADC0376E41}" presName="horFlow" presStyleCnt="0"/>
      <dgm:spPr/>
    </dgm:pt>
    <dgm:pt modelId="{F18C5534-A4B8-4EB9-9AB4-08115C6A56C2}" type="pres">
      <dgm:prSet presAssocID="{920938D3-AD42-4270-8AB5-89ADC0376E41}" presName="bigChev" presStyleLbl="node1" presStyleIdx="3" presStyleCnt="8"/>
      <dgm:spPr/>
      <dgm:t>
        <a:bodyPr/>
        <a:lstStyle/>
        <a:p>
          <a:endParaRPr lang="en-US"/>
        </a:p>
      </dgm:t>
    </dgm:pt>
    <dgm:pt modelId="{F165D286-EE03-4161-8420-5CCC9B14DC9C}" type="pres">
      <dgm:prSet presAssocID="{9314B60C-2D82-46DF-93B0-41161F529F9F}" presName="parTrans" presStyleCnt="0"/>
      <dgm:spPr/>
    </dgm:pt>
    <dgm:pt modelId="{0AA9486F-C86F-4B0C-BE02-996E56EDC9E1}" type="pres">
      <dgm:prSet presAssocID="{37CB1F90-94A0-4F44-813F-FED9B7E397C9}" presName="node" presStyleLbl="alignAccFollowNode1" presStyleIdx="18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F798D-68C5-4D5B-B8A0-965CCAA19F77}" type="pres">
      <dgm:prSet presAssocID="{79CE496F-C66E-4199-99FA-5AED5E0A2E53}" presName="sibTrans" presStyleCnt="0"/>
      <dgm:spPr/>
    </dgm:pt>
    <dgm:pt modelId="{D7C76B4A-A610-4F63-868A-9D1F375F334D}" type="pres">
      <dgm:prSet presAssocID="{A57B28BD-92D0-4F94-8EB2-AA33910F4A33}" presName="node" presStyleLbl="alignAccFollowNode1" presStyleIdx="19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B9AF4-EAF6-4AA1-A457-4DD2CEF906A4}" type="pres">
      <dgm:prSet presAssocID="{4EC5BF3B-FF08-40B5-BCB1-39E273BC74BB}" presName="sibTrans" presStyleCnt="0"/>
      <dgm:spPr/>
    </dgm:pt>
    <dgm:pt modelId="{04286C28-DB0F-427F-9860-2A4CFCF8AF71}" type="pres">
      <dgm:prSet presAssocID="{41267C06-82CB-4090-B4DD-4F143D4E8456}" presName="node" presStyleLbl="alignAccFollowNode1" presStyleIdx="20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8F6F4-D745-46B4-9C01-CC421DDF307F}" type="pres">
      <dgm:prSet presAssocID="{BBCB0851-BA31-4E2A-A27F-4643418EB9EB}" presName="sibTrans" presStyleCnt="0"/>
      <dgm:spPr/>
    </dgm:pt>
    <dgm:pt modelId="{2011719E-0728-4AFD-960C-3A7BF41EB5A0}" type="pres">
      <dgm:prSet presAssocID="{7A5221CC-66E6-4E0B-980A-116447AFE2DA}" presName="node" presStyleLbl="alignAccFollowNode1" presStyleIdx="21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0375D-C863-44EA-B212-8633594D3618}" type="pres">
      <dgm:prSet presAssocID="{88040C57-0111-45DD-B38F-31093B928029}" presName="sibTrans" presStyleCnt="0"/>
      <dgm:spPr/>
    </dgm:pt>
    <dgm:pt modelId="{9223E65D-D6E9-4C8A-B2E7-7A54EA1E4BA2}" type="pres">
      <dgm:prSet presAssocID="{C9549D09-918D-4669-942E-7FEBC44DE118}" presName="node" presStyleLbl="alignAccFollowNode1" presStyleIdx="22" presStyleCnt="51" custScaleX="109683" custLinFactNeighborX="43955" custLinFactNeighborY="-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CC150-0DCA-44FC-9B36-214F9ADF41F3}" type="pres">
      <dgm:prSet presAssocID="{FDF56F3D-AD71-4779-8E14-E92F182EE10C}" presName="sibTrans" presStyleCnt="0"/>
      <dgm:spPr/>
    </dgm:pt>
    <dgm:pt modelId="{7CF5F233-DFD5-44DD-A355-948BAF792F96}" type="pres">
      <dgm:prSet presAssocID="{E9943B1E-19B9-4895-809B-B5E700567986}" presName="node" presStyleLbl="alignAccFollowNode1" presStyleIdx="23" presStyleCnt="51" custLinFactNeighborX="81737" custLinFactNeighborY="-8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4313D-FDE5-40B7-AA13-D423C1D75617}" type="pres">
      <dgm:prSet presAssocID="{920938D3-AD42-4270-8AB5-89ADC0376E41}" presName="vSp" presStyleCnt="0"/>
      <dgm:spPr/>
    </dgm:pt>
    <dgm:pt modelId="{40CC7B17-6352-4EAB-9BED-0D987AC8BB70}" type="pres">
      <dgm:prSet presAssocID="{5F42AE94-88C6-423D-9516-0F1836C45687}" presName="horFlow" presStyleCnt="0"/>
      <dgm:spPr/>
    </dgm:pt>
    <dgm:pt modelId="{46CC7501-4075-4DBB-894C-A446220795A0}" type="pres">
      <dgm:prSet presAssocID="{5F42AE94-88C6-423D-9516-0F1836C45687}" presName="bigChev" presStyleLbl="node1" presStyleIdx="4" presStyleCnt="8"/>
      <dgm:spPr/>
      <dgm:t>
        <a:bodyPr/>
        <a:lstStyle/>
        <a:p>
          <a:endParaRPr lang="en-US"/>
        </a:p>
      </dgm:t>
    </dgm:pt>
    <dgm:pt modelId="{E7A97B48-0D7B-4B1C-8FF2-6EAC0F342E82}" type="pres">
      <dgm:prSet presAssocID="{C48DAA20-7ED3-446E-86E6-EB330BB83F10}" presName="parTrans" presStyleCnt="0"/>
      <dgm:spPr/>
    </dgm:pt>
    <dgm:pt modelId="{F8815E23-D701-436B-9E1D-05B39C2ED33A}" type="pres">
      <dgm:prSet presAssocID="{A176C76C-8982-4B70-8EB3-C76F7F3D60D4}" presName="node" presStyleLbl="alignAccFollowNode1" presStyleIdx="24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2CFB-458F-4DE7-AF91-CD81D77E5E23}" type="pres">
      <dgm:prSet presAssocID="{EA25BCD1-D24D-4043-A2AE-136EBE0A414B}" presName="sibTrans" presStyleCnt="0"/>
      <dgm:spPr/>
    </dgm:pt>
    <dgm:pt modelId="{C0197EB4-2181-48C7-86D8-A20CB1139CD5}" type="pres">
      <dgm:prSet presAssocID="{A675286A-AFF2-4277-97CA-0D3FB82FCF23}" presName="node" presStyleLbl="alignAccFollowNode1" presStyleIdx="25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459EA-88BD-40BE-9405-8308D3FE9FF9}" type="pres">
      <dgm:prSet presAssocID="{0765F1E0-FE54-411B-BB43-401290F829CC}" presName="sibTrans" presStyleCnt="0"/>
      <dgm:spPr/>
    </dgm:pt>
    <dgm:pt modelId="{78EBE7D9-1699-4F72-870F-697C7F17955B}" type="pres">
      <dgm:prSet presAssocID="{9E71BCD3-2655-4675-B74B-3CDF7DDF56C7}" presName="node" presStyleLbl="alignAccFollowNode1" presStyleIdx="26" presStyleCnt="51" custLinFactNeighborX="-7266" custLinFactNeighborY="-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5F910-208C-4A25-9350-D8045898D692}" type="pres">
      <dgm:prSet presAssocID="{B80BDDDF-C493-469A-AE4E-0BEBC3AFBEB9}" presName="sibTrans" presStyleCnt="0"/>
      <dgm:spPr/>
    </dgm:pt>
    <dgm:pt modelId="{311BA776-356D-4630-BFC2-26F259F82535}" type="pres">
      <dgm:prSet presAssocID="{2E82B1C5-0729-4EE2-A492-BB5C275EFB49}" presName="node" presStyleLbl="alignAccFollowNode1" presStyleIdx="27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CA991-44AC-4A10-BC0E-49C3AD3F8759}" type="pres">
      <dgm:prSet presAssocID="{FF12BA98-66F7-402D-A6C0-D828EED24C00}" presName="sibTrans" presStyleCnt="0"/>
      <dgm:spPr/>
    </dgm:pt>
    <dgm:pt modelId="{1D95DB50-0BDB-431A-9FF1-DF4AE84E8C1F}" type="pres">
      <dgm:prSet presAssocID="{2EB4362D-084C-4CAC-8710-920D2201A492}" presName="node" presStyleLbl="alignAccFollowNode1" presStyleIdx="28" presStyleCnt="51" custScaleX="113956" custLinFactX="58087" custLinFactNeighborX="100000" custLinFactNeighborY="-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BBA0-5A62-44DE-BCE9-1EEEF6BD814C}" type="pres">
      <dgm:prSet presAssocID="{3EF59225-850D-4567-ADBE-F6311098782E}" presName="sibTrans" presStyleCnt="0"/>
      <dgm:spPr/>
    </dgm:pt>
    <dgm:pt modelId="{61C317E4-3F3B-45DA-9338-4C5EBC12DE8C}" type="pres">
      <dgm:prSet presAssocID="{31B87900-10BE-4B02-AE0A-77C8A5D593A2}" presName="node" presStyleLbl="alignAccFollowNode1" presStyleIdx="29" presStyleCnt="51" custLinFactX="-98080" custLinFactNeighborX="-100000" custLinFactNeighborY="-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DC017-E008-4D1A-B71E-A66022D533A2}" type="pres">
      <dgm:prSet presAssocID="{2E291C47-24F3-4162-8294-4C946C9108E7}" presName="sibTrans" presStyleCnt="0"/>
      <dgm:spPr/>
    </dgm:pt>
    <dgm:pt modelId="{F3AD7951-51D8-4E76-BD32-9265031A868D}" type="pres">
      <dgm:prSet presAssocID="{86345B81-A175-459F-B2B7-31A747972CC1}" presName="node" presStyleLbl="alignAccFollowNode1" presStyleIdx="30" presStyleCnt="51" custLinFactNeighborX="-99312" custLinFactNeighborY="-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1687-243A-48EC-98A5-CEC52DFEABA1}" type="pres">
      <dgm:prSet presAssocID="{5F42AE94-88C6-423D-9516-0F1836C45687}" presName="vSp" presStyleCnt="0"/>
      <dgm:spPr/>
    </dgm:pt>
    <dgm:pt modelId="{A54385F5-5A6D-4C44-BBEB-DB3E0713A0BB}" type="pres">
      <dgm:prSet presAssocID="{7B4F0121-FA23-4609-9EA0-30E371C01BA8}" presName="horFlow" presStyleCnt="0"/>
      <dgm:spPr/>
    </dgm:pt>
    <dgm:pt modelId="{C10105A9-3CD3-4B71-BC3C-139FF11FA745}" type="pres">
      <dgm:prSet presAssocID="{7B4F0121-FA23-4609-9EA0-30E371C01BA8}" presName="bigChev" presStyleLbl="node1" presStyleIdx="5" presStyleCnt="8"/>
      <dgm:spPr/>
      <dgm:t>
        <a:bodyPr/>
        <a:lstStyle/>
        <a:p>
          <a:endParaRPr lang="en-US"/>
        </a:p>
      </dgm:t>
    </dgm:pt>
    <dgm:pt modelId="{00BCAB65-7B87-4CAB-A950-86C3B45AA362}" type="pres">
      <dgm:prSet presAssocID="{8794633A-CBF6-44AF-958C-8CEB8604AC15}" presName="parTrans" presStyleCnt="0"/>
      <dgm:spPr/>
    </dgm:pt>
    <dgm:pt modelId="{67E77EC0-600A-4522-87D4-F1FCD8123493}" type="pres">
      <dgm:prSet presAssocID="{18437F96-0BAC-4CB9-A806-4EAA48514729}" presName="node" presStyleLbl="alignAccFollowNode1" presStyleIdx="31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F27BB-56C1-4544-A3C8-6B394F14EE58}" type="pres">
      <dgm:prSet presAssocID="{C1E3013D-BE60-4648-A35A-8DA8AB3B0813}" presName="sibTrans" presStyleCnt="0"/>
      <dgm:spPr/>
    </dgm:pt>
    <dgm:pt modelId="{C6218D2E-FB9C-4B22-84F8-ADB058AB9818}" type="pres">
      <dgm:prSet presAssocID="{5BC933B7-9BDC-4A37-884A-ABD1B3568C9B}" presName="node" presStyleLbl="alignAccFollowNode1" presStyleIdx="32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52E3-6556-4D63-B162-1B3DFBA1CB0F}" type="pres">
      <dgm:prSet presAssocID="{D4A778F8-9560-47AA-ABCD-4E0A97021536}" presName="sibTrans" presStyleCnt="0"/>
      <dgm:spPr/>
    </dgm:pt>
    <dgm:pt modelId="{2280BBE3-24D2-41B2-A455-88D2E6FA0027}" type="pres">
      <dgm:prSet presAssocID="{91D0E407-4ABD-419A-A287-8353A4078BE2}" presName="node" presStyleLbl="alignAccFollowNode1" presStyleIdx="33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9FDF-1849-49B1-906A-3C9F90966510}" type="pres">
      <dgm:prSet presAssocID="{A0774D85-A106-4D30-87B8-AAAA164C8706}" presName="sibTrans" presStyleCnt="0"/>
      <dgm:spPr/>
    </dgm:pt>
    <dgm:pt modelId="{3EEF99BA-967D-40F3-BC02-19B7880104C5}" type="pres">
      <dgm:prSet presAssocID="{845ACE90-4B40-456C-9FBB-415CF53F4EA4}" presName="node" presStyleLbl="alignAccFollowNode1" presStyleIdx="34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4AF24-C231-46C2-A010-1AE5C90D33F2}" type="pres">
      <dgm:prSet presAssocID="{E35DF02E-E76F-458C-B45B-975B4173DF4D}" presName="sibTrans" presStyleCnt="0"/>
      <dgm:spPr/>
    </dgm:pt>
    <dgm:pt modelId="{CA00BA82-F5E7-41DF-9CAD-F382CC3B708E}" type="pres">
      <dgm:prSet presAssocID="{FD570EE5-66CF-4AFF-B5CE-9C0F0BDCA902}" presName="node" presStyleLbl="alignAccFollowNode1" presStyleIdx="35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013E3-F7DE-4BB6-BAF0-7722756CA7F8}" type="pres">
      <dgm:prSet presAssocID="{349659C3-DDAE-417A-B4F4-B6E1626EC8B6}" presName="sibTrans" presStyleCnt="0"/>
      <dgm:spPr/>
    </dgm:pt>
    <dgm:pt modelId="{1DFFF8BA-F5C5-4149-BC53-95BC438F575F}" type="pres">
      <dgm:prSet presAssocID="{93DADDAB-2669-4FB5-9DC4-436C561936CB}" presName="node" presStyleLbl="alignAccFollowNode1" presStyleIdx="36" presStyleCnt="51" custScaleX="124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C30EA-C592-4B93-BB4B-04E29B8CA223}" type="pres">
      <dgm:prSet presAssocID="{7B4F0121-FA23-4609-9EA0-30E371C01BA8}" presName="vSp" presStyleCnt="0"/>
      <dgm:spPr/>
    </dgm:pt>
    <dgm:pt modelId="{3785C233-4237-4754-820F-0C0C99942D3A}" type="pres">
      <dgm:prSet presAssocID="{C7F6D4B6-65CA-4F8E-A16F-B3C511AB475E}" presName="horFlow" presStyleCnt="0"/>
      <dgm:spPr/>
    </dgm:pt>
    <dgm:pt modelId="{1509C487-8C61-40FA-97D1-293C4B518A58}" type="pres">
      <dgm:prSet presAssocID="{C7F6D4B6-65CA-4F8E-A16F-B3C511AB475E}" presName="bigChev" presStyleLbl="node1" presStyleIdx="6" presStyleCnt="8"/>
      <dgm:spPr/>
      <dgm:t>
        <a:bodyPr/>
        <a:lstStyle/>
        <a:p>
          <a:endParaRPr lang="en-US"/>
        </a:p>
      </dgm:t>
    </dgm:pt>
    <dgm:pt modelId="{8D5C9BAD-9BD6-4F10-8E69-2AFAC15908C4}" type="pres">
      <dgm:prSet presAssocID="{6C6A3B2C-DD56-4810-ACFF-06C02D2C6284}" presName="parTrans" presStyleCnt="0"/>
      <dgm:spPr/>
    </dgm:pt>
    <dgm:pt modelId="{DB2F02BE-D649-405A-BC98-BEC465ACFCEE}" type="pres">
      <dgm:prSet presAssocID="{9AE47BDF-F96C-437B-92A8-7EAA23038227}" presName="node" presStyleLbl="alignAccFollowNode1" presStyleIdx="37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6B70B-424E-41B1-984E-AF3EA1219448}" type="pres">
      <dgm:prSet presAssocID="{3B288C16-687C-404D-BC52-3CD35FBBEE44}" presName="sibTrans" presStyleCnt="0"/>
      <dgm:spPr/>
    </dgm:pt>
    <dgm:pt modelId="{164E8C24-0E7F-441E-AD42-43B495E21F2B}" type="pres">
      <dgm:prSet presAssocID="{A84BBEA2-5938-4A91-83C9-C85029554F55}" presName="node" presStyleLbl="alignAccFollowNode1" presStyleIdx="38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042D9-3EF3-49D4-8F67-4989BE7C8E8F}" type="pres">
      <dgm:prSet presAssocID="{45DDDC62-2943-451E-96C4-DE8E37A93805}" presName="sibTrans" presStyleCnt="0"/>
      <dgm:spPr/>
    </dgm:pt>
    <dgm:pt modelId="{3DB069B4-10CB-46A4-B4E9-0DC6432D82AB}" type="pres">
      <dgm:prSet presAssocID="{0418C276-0D24-4D68-BF46-848C30BF781A}" presName="node" presStyleLbl="alignAccFollowNode1" presStyleIdx="39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E8A69-ABAC-435E-BED4-3B8B9994BBB5}" type="pres">
      <dgm:prSet presAssocID="{B75FAB06-1063-477A-9E3B-A6E8ABE1A4AA}" presName="sibTrans" presStyleCnt="0"/>
      <dgm:spPr/>
    </dgm:pt>
    <dgm:pt modelId="{0307A7ED-0B81-487A-AC24-030F8FB41297}" type="pres">
      <dgm:prSet presAssocID="{0E0435D2-5A40-46F9-8D19-0D8A9BCDBA60}" presName="node" presStyleLbl="alignAccFollowNode1" presStyleIdx="40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D3791-4B76-44AE-8912-24F7816AD193}" type="pres">
      <dgm:prSet presAssocID="{2DFA95B6-5C44-43ED-A4C4-E56DF8F53788}" presName="sibTrans" presStyleCnt="0"/>
      <dgm:spPr/>
    </dgm:pt>
    <dgm:pt modelId="{BE301994-AD23-4429-A1D5-B2DA7AD7E7D6}" type="pres">
      <dgm:prSet presAssocID="{460F7AEF-D21D-4746-A612-2F8C7D041847}" presName="node" presStyleLbl="alignAccFollowNode1" presStyleIdx="41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FB947-F2C8-4869-8AA9-CCD3EEF7CD05}" type="pres">
      <dgm:prSet presAssocID="{C163AAFF-09AA-4F2E-A4D7-8C1D9FE90222}" presName="sibTrans" presStyleCnt="0"/>
      <dgm:spPr/>
    </dgm:pt>
    <dgm:pt modelId="{5C8C3787-FAA1-4467-B746-4DF5FFCCF197}" type="pres">
      <dgm:prSet presAssocID="{8D1A65FC-B187-4009-B38B-8094233AA302}" presName="node" presStyleLbl="alignAccFollowNode1" presStyleIdx="42" presStyleCnt="51" custScaleX="114009" custLinFactNeighborX="2815" custLinFactNeighborY="-7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C7F9F-038A-4A22-9ACC-5773AFA62670}" type="pres">
      <dgm:prSet presAssocID="{108CEC53-A8C5-4488-A788-22F781D5C3EE}" presName="sibTrans" presStyleCnt="0"/>
      <dgm:spPr/>
    </dgm:pt>
    <dgm:pt modelId="{5E877E51-41F1-4240-AC1E-E1049E0E2465}" type="pres">
      <dgm:prSet presAssocID="{A8E0A596-4BC1-4337-8F25-0E8BC2EC54B4}" presName="node" presStyleLbl="alignAccFollowNode1" presStyleIdx="43" presStyleCnt="51" custScaleX="114009" custLinFactNeighborX="2815" custLinFactNeighborY="-7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4866C-B8A6-4310-BAE9-596FB27EC78B}" type="pres">
      <dgm:prSet presAssocID="{C7F6D4B6-65CA-4F8E-A16F-B3C511AB475E}" presName="vSp" presStyleCnt="0"/>
      <dgm:spPr/>
    </dgm:pt>
    <dgm:pt modelId="{EC7BC80C-EE63-4B73-AA8A-204E0D065ACC}" type="pres">
      <dgm:prSet presAssocID="{1482572A-1626-42F5-A52C-C882D834F567}" presName="horFlow" presStyleCnt="0"/>
      <dgm:spPr/>
    </dgm:pt>
    <dgm:pt modelId="{71A40D68-4DD5-49D8-B0F2-467920CC75B4}" type="pres">
      <dgm:prSet presAssocID="{1482572A-1626-42F5-A52C-C882D834F567}" presName="bigChev" presStyleLbl="node1" presStyleIdx="7" presStyleCnt="8"/>
      <dgm:spPr/>
      <dgm:t>
        <a:bodyPr/>
        <a:lstStyle/>
        <a:p>
          <a:endParaRPr lang="en-US"/>
        </a:p>
      </dgm:t>
    </dgm:pt>
    <dgm:pt modelId="{FF9074E1-C91E-4AAA-BCEA-48AD4E9AABF1}" type="pres">
      <dgm:prSet presAssocID="{900057A3-9C23-4759-BAA7-F7F6DE3F2695}" presName="parTrans" presStyleCnt="0"/>
      <dgm:spPr/>
    </dgm:pt>
    <dgm:pt modelId="{539588B8-7CE1-41D3-9863-5E8C263305BC}" type="pres">
      <dgm:prSet presAssocID="{DA1F93F5-9A48-4847-B211-6B013A14EDD9}" presName="node" presStyleLbl="alignAccFollowNode1" presStyleIdx="44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6D91E-3AC8-4E86-A30B-E29AAF5E4C98}" type="pres">
      <dgm:prSet presAssocID="{A5FF10DA-50F7-443E-99C5-0D8FEFC14427}" presName="sibTrans" presStyleCnt="0"/>
      <dgm:spPr/>
    </dgm:pt>
    <dgm:pt modelId="{848AD2DA-20D3-46D1-9429-C418711C4125}" type="pres">
      <dgm:prSet presAssocID="{28F64522-BCFD-43B9-996A-F3AD81F036D6}" presName="node" presStyleLbl="alignAccFollowNode1" presStyleIdx="45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F031E-6274-4394-853A-50863FC973DD}" type="pres">
      <dgm:prSet presAssocID="{EB8B6099-0DF2-4B12-A27A-CD1E60CD59A5}" presName="sibTrans" presStyleCnt="0"/>
      <dgm:spPr/>
    </dgm:pt>
    <dgm:pt modelId="{FA6506B8-4A24-4BD4-B73D-FCE00944E5BC}" type="pres">
      <dgm:prSet presAssocID="{DF7CFE86-CFFB-48A1-9238-082BC1685DA4}" presName="node" presStyleLbl="alignAccFollowNode1" presStyleIdx="46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F4BBD-EFFD-4AF4-BADF-FC064F5FCAB0}" type="pres">
      <dgm:prSet presAssocID="{A1A3E6B8-5364-413F-A09C-D2C4153EFF5F}" presName="sibTrans" presStyleCnt="0"/>
      <dgm:spPr/>
    </dgm:pt>
    <dgm:pt modelId="{C4281392-C26A-49D8-8187-28F6A04A0B2E}" type="pres">
      <dgm:prSet presAssocID="{E0D43564-C42C-41F3-B88D-F5F0D6F9A82F}" presName="node" presStyleLbl="alignAccFollowNode1" presStyleIdx="47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5030-4447-4774-BBA2-CABD6DD37596}" type="pres">
      <dgm:prSet presAssocID="{B05F7939-F495-4A6B-BFA3-67C5FD63E4D2}" presName="sibTrans" presStyleCnt="0"/>
      <dgm:spPr/>
    </dgm:pt>
    <dgm:pt modelId="{464EB462-6607-4170-AFF8-DA5EABE4EFEC}" type="pres">
      <dgm:prSet presAssocID="{97E8A70B-5F86-438E-8D06-43432FD63F77}" presName="node" presStyleLbl="alignAccFollowNode1" presStyleIdx="48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89B8F-4D92-4BE2-ACAD-AF616977EEEE}" type="pres">
      <dgm:prSet presAssocID="{CE6CE407-AC33-4779-A202-EC505A57309A}" presName="sibTrans" presStyleCnt="0"/>
      <dgm:spPr/>
    </dgm:pt>
    <dgm:pt modelId="{0DC604C4-A667-4F4F-916C-C6E60ADD56CA}" type="pres">
      <dgm:prSet presAssocID="{7736D0F0-EAFE-4DEA-92D3-8172B2EE38A5}" presName="node" presStyleLbl="alignAccFollowNode1" presStyleIdx="49" presStyleCnt="51" custScaleX="114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7A2BA-7B63-4C50-8601-BF456882DCD2}" type="pres">
      <dgm:prSet presAssocID="{3B506B7A-654E-42FB-B893-AD13E19C0EAC}" presName="sibTrans" presStyleCnt="0"/>
      <dgm:spPr/>
    </dgm:pt>
    <dgm:pt modelId="{58D6F037-DA71-453D-A607-8DA3A9C2A17B}" type="pres">
      <dgm:prSet presAssocID="{244BA044-270A-49CC-B8B4-975FB5629C0D}" presName="node" presStyleLbl="alignAccFollowNode1" presStyleIdx="50" presStyleCnt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E029F-A8B0-458A-A338-766E8234E214}" srcId="{78994DB8-CFBB-4DCA-8232-168FD61FCE4B}" destId="{C965D1C4-5F4E-4F5D-934B-3780DB261295}" srcOrd="0" destOrd="0" parTransId="{6480E182-D965-431C-B3E4-2879FCB137DF}" sibTransId="{D4C80DE3-8524-4F4D-84F5-DCE67C8E3A9E}"/>
    <dgm:cxn modelId="{2CD296CF-FEB7-4DF8-A81E-708DAF6BCFDD}" srcId="{78994DB8-CFBB-4DCA-8232-168FD61FCE4B}" destId="{04255C51-EB16-4C8D-BC45-AD8C8AA81784}" srcOrd="1" destOrd="0" parTransId="{A585D241-BCF9-4A94-80CB-A3A8A6C1DB06}" sibTransId="{887D597D-A145-44CB-874C-4614AB222AAE}"/>
    <dgm:cxn modelId="{BD255902-16A7-40C6-8347-1C98FE640061}" srcId="{04255C51-EB16-4C8D-BC45-AD8C8AA81784}" destId="{038CFFF9-23AB-4E17-9E60-3BEFBEA967B1}" srcOrd="5" destOrd="0" parTransId="{1B523785-B211-4A17-952D-2A0438FF2E2D}" sibTransId="{E3D12513-E4C4-4298-A455-2FFC8511B0AB}"/>
    <dgm:cxn modelId="{786AC2F3-3F59-41DC-9443-272E3D6CF056}" type="presOf" srcId="{03950D90-D1FB-4B8F-B680-26DF89B62A26}" destId="{BE065C43-E3B1-4F8C-9EC5-FD3BDC3DE89A}" srcOrd="0" destOrd="0" presId="urn:microsoft.com/office/officeart/2005/8/layout/lProcess3"/>
    <dgm:cxn modelId="{B7391717-AD5B-499B-A53F-6846F7344C25}" srcId="{04255C51-EB16-4C8D-BC45-AD8C8AA81784}" destId="{8D073831-5CFA-459F-9857-E2AE8DD8D3C2}" srcOrd="0" destOrd="0" parTransId="{31960405-189E-4542-8998-41FB4EA7B7A4}" sibTransId="{492D9FF7-703C-4861-A9DF-C209AE3FCC32}"/>
    <dgm:cxn modelId="{6F9641FA-7892-44B7-B710-482034C678FF}" srcId="{C7F6D4B6-65CA-4F8E-A16F-B3C511AB475E}" destId="{0E0435D2-5A40-46F9-8D19-0D8A9BCDBA60}" srcOrd="3" destOrd="0" parTransId="{24417303-0145-4E8E-BDD2-DAABAAAD3687}" sibTransId="{2DFA95B6-5C44-43ED-A4C4-E56DF8F53788}"/>
    <dgm:cxn modelId="{2CE33948-332A-4714-9407-2A65F18DED7B}" type="presOf" srcId="{038CFFF9-23AB-4E17-9E60-3BEFBEA967B1}" destId="{609AF673-823D-40D0-85C3-BAD9971A61ED}" srcOrd="0" destOrd="0" presId="urn:microsoft.com/office/officeart/2005/8/layout/lProcess3"/>
    <dgm:cxn modelId="{257DB7E0-6056-46A5-A4D0-12B6579A101B}" type="presOf" srcId="{244BA044-270A-49CC-B8B4-975FB5629C0D}" destId="{58D6F037-DA71-453D-A607-8DA3A9C2A17B}" srcOrd="0" destOrd="0" presId="urn:microsoft.com/office/officeart/2005/8/layout/lProcess3"/>
    <dgm:cxn modelId="{A655A4F9-44AA-45B2-B03F-01396304D1EC}" srcId="{920938D3-AD42-4270-8AB5-89ADC0376E41}" destId="{C9549D09-918D-4669-942E-7FEBC44DE118}" srcOrd="4" destOrd="0" parTransId="{32DA0DC4-3829-494F-A168-0EA1A434E7DC}" sibTransId="{FDF56F3D-AD71-4779-8E14-E92F182EE10C}"/>
    <dgm:cxn modelId="{EEE48A59-A2D4-40DA-89DC-C1E75F4529AE}" srcId="{63880A56-12C7-43F5-9264-4482D3A78411}" destId="{03950D90-D1FB-4B8F-B680-26DF89B62A26}" srcOrd="3" destOrd="0" parTransId="{B2286CA2-3E41-41C7-B31F-DC190FF12BAB}" sibTransId="{E187C10E-F410-4983-940E-AC5BFC372C8C}"/>
    <dgm:cxn modelId="{0FCED80C-F787-40D4-845B-78790EC37B3C}" srcId="{1482572A-1626-42F5-A52C-C882D834F567}" destId="{28F64522-BCFD-43B9-996A-F3AD81F036D6}" srcOrd="1" destOrd="0" parTransId="{A43F72A3-9E47-4F63-8AF8-9EEF665DCABD}" sibTransId="{EB8B6099-0DF2-4B12-A27A-CD1E60CD59A5}"/>
    <dgm:cxn modelId="{A68B4CDB-FD46-41E7-9ED3-B68D7FBC2380}" type="presOf" srcId="{FA088CDC-08A1-4867-9C54-676AA2C6C91B}" destId="{C6CCE53A-AD49-4942-BE4D-0C249F9C7EB5}" srcOrd="0" destOrd="0" presId="urn:microsoft.com/office/officeart/2005/8/layout/lProcess3"/>
    <dgm:cxn modelId="{70F52A52-4777-4A58-A02B-FFEAC56D1B1F}" type="presOf" srcId="{5D989D28-FAA4-4D84-959B-B1A64C53F7E8}" destId="{99547531-3195-4D9C-939A-EA5A1F3FA37E}" srcOrd="0" destOrd="0" presId="urn:microsoft.com/office/officeart/2005/8/layout/lProcess3"/>
    <dgm:cxn modelId="{08D8AB4C-B00E-4417-B48F-8C6E23B7758A}" type="presOf" srcId="{0418C276-0D24-4D68-BF46-848C30BF781A}" destId="{3DB069B4-10CB-46A4-B4E9-0DC6432D82AB}" srcOrd="0" destOrd="0" presId="urn:microsoft.com/office/officeart/2005/8/layout/lProcess3"/>
    <dgm:cxn modelId="{6E1ED642-D802-40C9-A919-1B3335B92446}" type="presOf" srcId="{A675286A-AFF2-4277-97CA-0D3FB82FCF23}" destId="{C0197EB4-2181-48C7-86D8-A20CB1139CD5}" srcOrd="0" destOrd="0" presId="urn:microsoft.com/office/officeart/2005/8/layout/lProcess3"/>
    <dgm:cxn modelId="{F0B0E408-52EE-48CA-B610-8F7D6BC399D7}" srcId="{5F42AE94-88C6-423D-9516-0F1836C45687}" destId="{2EB4362D-084C-4CAC-8710-920D2201A492}" srcOrd="4" destOrd="0" parTransId="{14405450-1AD2-4CB1-9F62-C977C044F2B9}" sibTransId="{3EF59225-850D-4567-ADBE-F6311098782E}"/>
    <dgm:cxn modelId="{91D4A8D8-1340-4108-9749-1F764EB22B0C}" type="presOf" srcId="{DDB69B89-FB52-4842-8890-552703A626BD}" destId="{C1FF23C9-719F-4276-80BB-3371902021F4}" srcOrd="0" destOrd="0" presId="urn:microsoft.com/office/officeart/2005/8/layout/lProcess3"/>
    <dgm:cxn modelId="{FC95C5D5-9A82-490E-A1CD-3D88D4D849ED}" type="presOf" srcId="{37CB1F90-94A0-4F44-813F-FED9B7E397C9}" destId="{0AA9486F-C86F-4B0C-BE02-996E56EDC9E1}" srcOrd="0" destOrd="0" presId="urn:microsoft.com/office/officeart/2005/8/layout/lProcess3"/>
    <dgm:cxn modelId="{23AD1774-0831-4029-A0E4-18D0334B2E83}" type="presOf" srcId="{35EB6746-E6BF-4647-BA56-06BE0C56758F}" destId="{38BAD539-518D-421A-8D83-E63E8F9E709B}" srcOrd="0" destOrd="0" presId="urn:microsoft.com/office/officeart/2005/8/layout/lProcess3"/>
    <dgm:cxn modelId="{BD05D734-54C4-4558-903F-635F447C2E80}" srcId="{5F42AE94-88C6-423D-9516-0F1836C45687}" destId="{A675286A-AFF2-4277-97CA-0D3FB82FCF23}" srcOrd="1" destOrd="0" parTransId="{F51DB45E-9EC1-431E-B2B2-6624D8BA0F88}" sibTransId="{0765F1E0-FE54-411B-BB43-401290F829CC}"/>
    <dgm:cxn modelId="{E068AB3B-0999-409F-8087-8BDC21007097}" type="presOf" srcId="{DADE5CC6-E54F-453E-AAFC-BA7A2230147D}" destId="{F2772256-B91F-4508-B3A8-F35F6D5961EA}" srcOrd="0" destOrd="0" presId="urn:microsoft.com/office/officeart/2005/8/layout/lProcess3"/>
    <dgm:cxn modelId="{FF17BACE-FD83-460F-9115-5450A3ADE001}" type="presOf" srcId="{C9549D09-918D-4669-942E-7FEBC44DE118}" destId="{9223E65D-D6E9-4C8A-B2E7-7A54EA1E4BA2}" srcOrd="0" destOrd="0" presId="urn:microsoft.com/office/officeart/2005/8/layout/lProcess3"/>
    <dgm:cxn modelId="{DC174D96-120C-46C4-84A0-75A643412C47}" type="presOf" srcId="{CBB64568-2743-4F24-B10B-0A9FC622547A}" destId="{4120C78B-A398-4BF8-AF8C-55412C91C570}" srcOrd="0" destOrd="0" presId="urn:microsoft.com/office/officeart/2005/8/layout/lProcess3"/>
    <dgm:cxn modelId="{860EC2BF-ADF5-4C62-9232-EA1DAC6678CE}" type="presOf" srcId="{3510D136-A7E2-454B-A075-01F9BFE2EC7C}" destId="{03153EDC-ABDE-4735-9124-6D26276D8289}" srcOrd="0" destOrd="0" presId="urn:microsoft.com/office/officeart/2005/8/layout/lProcess3"/>
    <dgm:cxn modelId="{24BEAD79-73F3-4FCC-B8AE-426BFD2511E0}" type="presOf" srcId="{ECD07D3F-DA0B-49DF-85A9-39938779D491}" destId="{EA429A47-675C-4B96-A73C-5AF332E85CEA}" srcOrd="0" destOrd="0" presId="urn:microsoft.com/office/officeart/2005/8/layout/lProcess3"/>
    <dgm:cxn modelId="{DEF7F25D-2A42-43E4-B282-1D7BCA2C20D6}" type="presOf" srcId="{9EF5B816-7E92-441F-B55A-DC24C9A03C03}" destId="{EFD08311-4C1C-4EF6-94D2-11A2C335A2E0}" srcOrd="0" destOrd="0" presId="urn:microsoft.com/office/officeart/2005/8/layout/lProcess3"/>
    <dgm:cxn modelId="{A35EFD3F-2272-411D-B4B2-33F08832B64A}" srcId="{C7F6D4B6-65CA-4F8E-A16F-B3C511AB475E}" destId="{A8E0A596-4BC1-4337-8F25-0E8BC2EC54B4}" srcOrd="6" destOrd="0" parTransId="{6CF31318-3476-4FD5-85E6-442578A11837}" sibTransId="{2B7A6DA0-948A-4D1F-ADC7-DFA076E76077}"/>
    <dgm:cxn modelId="{5B3DA86A-2CA2-48CB-A694-CE2DF839DCEA}" srcId="{63880A56-12C7-43F5-9264-4482D3A78411}" destId="{8C4D71F1-3A58-429D-80FE-6ACADD31F734}" srcOrd="1" destOrd="0" parTransId="{5314CF84-D62C-4332-AC5C-50D1BE22B5EB}" sibTransId="{ED20AEBC-4430-4B11-98CA-4C87A1FFA442}"/>
    <dgm:cxn modelId="{490F48A6-529D-45E4-ABF7-8880E36C0095}" type="presOf" srcId="{8C4D71F1-3A58-429D-80FE-6ACADD31F734}" destId="{BDB9409C-E858-4784-A2F5-301AF5B03652}" srcOrd="0" destOrd="0" presId="urn:microsoft.com/office/officeart/2005/8/layout/lProcess3"/>
    <dgm:cxn modelId="{1B6953FC-C04D-4C4F-876A-63A8AD65044D}" srcId="{7B4F0121-FA23-4609-9EA0-30E371C01BA8}" destId="{FD570EE5-66CF-4AFF-B5CE-9C0F0BDCA902}" srcOrd="4" destOrd="0" parTransId="{2386DE2C-B8E7-49D4-A093-B5EE2E60D676}" sibTransId="{349659C3-DDAE-417A-B4F4-B6E1626EC8B6}"/>
    <dgm:cxn modelId="{93C87EC7-FB84-4AE6-BFE7-6CDE25918F85}" srcId="{1482572A-1626-42F5-A52C-C882D834F567}" destId="{DF7CFE86-CFFB-48A1-9238-082BC1685DA4}" srcOrd="2" destOrd="0" parTransId="{46F1E9CB-7B6A-4057-85C6-DC72A5A4BFFA}" sibTransId="{A1A3E6B8-5364-413F-A09C-D2C4153EFF5F}"/>
    <dgm:cxn modelId="{E1204DE6-30D2-4E66-A1B5-381C82440497}" srcId="{5F42AE94-88C6-423D-9516-0F1836C45687}" destId="{2E82B1C5-0729-4EE2-A492-BB5C275EFB49}" srcOrd="3" destOrd="0" parTransId="{3AC525DB-89A1-439B-AA71-7C0F475F3316}" sibTransId="{FF12BA98-66F7-402D-A6C0-D828EED24C00}"/>
    <dgm:cxn modelId="{86C1BAFA-117F-45BB-ACB3-6983E916BECC}" srcId="{78994DB8-CFBB-4DCA-8232-168FD61FCE4B}" destId="{920938D3-AD42-4270-8AB5-89ADC0376E41}" srcOrd="3" destOrd="0" parTransId="{509F9976-102D-4957-B21D-034521C11520}" sibTransId="{944B354E-C7CA-49A7-8DFB-35542EE81263}"/>
    <dgm:cxn modelId="{C309BEE6-19CE-4029-9751-F82409A162BC}" srcId="{1482572A-1626-42F5-A52C-C882D834F567}" destId="{DA1F93F5-9A48-4847-B211-6B013A14EDD9}" srcOrd="0" destOrd="0" parTransId="{900057A3-9C23-4759-BAA7-F7F6DE3F2695}" sibTransId="{A5FF10DA-50F7-443E-99C5-0D8FEFC14427}"/>
    <dgm:cxn modelId="{F488A74F-80FD-4B09-8A5B-DB97B2462A37}" srcId="{7B4F0121-FA23-4609-9EA0-30E371C01BA8}" destId="{93DADDAB-2669-4FB5-9DC4-436C561936CB}" srcOrd="5" destOrd="0" parTransId="{0FAC33D4-9F67-4849-A043-1415EF218003}" sibTransId="{659957E0-28BE-457B-9BC1-8E21EEDA8312}"/>
    <dgm:cxn modelId="{9FDC08DC-6B70-4C39-855B-F8575718A2BB}" srcId="{C965D1C4-5F4E-4F5D-934B-3780DB261295}" destId="{B657C647-C34B-445D-800F-92ED45D93D4A}" srcOrd="4" destOrd="0" parTransId="{174A0025-A8F9-46FE-850B-33CBD4A00F04}" sibTransId="{464E7E2B-E530-4339-884C-E0E3B5D17360}"/>
    <dgm:cxn modelId="{13C9E9EA-41B3-4D23-8FA8-C800D585EB8D}" srcId="{C965D1C4-5F4E-4F5D-934B-3780DB261295}" destId="{56AA973C-AE0D-41B5-9050-DC6C2A3B2183}" srcOrd="1" destOrd="0" parTransId="{A02AE19D-BDB3-482D-8AD8-9FC998CEA82D}" sibTransId="{E5E9B148-B48F-449E-BEAE-A1B2E1038A0D}"/>
    <dgm:cxn modelId="{EAF8D661-8B8E-4062-BD96-156E94230755}" type="presOf" srcId="{1482572A-1626-42F5-A52C-C882D834F567}" destId="{71A40D68-4DD5-49D8-B0F2-467920CC75B4}" srcOrd="0" destOrd="0" presId="urn:microsoft.com/office/officeart/2005/8/layout/lProcess3"/>
    <dgm:cxn modelId="{601DA461-668F-4888-9BD7-CBC3589B6879}" type="presOf" srcId="{9E71BCD3-2655-4675-B74B-3CDF7DDF56C7}" destId="{78EBE7D9-1699-4F72-870F-697C7F17955B}" srcOrd="0" destOrd="0" presId="urn:microsoft.com/office/officeart/2005/8/layout/lProcess3"/>
    <dgm:cxn modelId="{23D56BB2-FEAD-4BF7-B862-B10D329DC739}" srcId="{78994DB8-CFBB-4DCA-8232-168FD61FCE4B}" destId="{C7F6D4B6-65CA-4F8E-A16F-B3C511AB475E}" srcOrd="6" destOrd="0" parTransId="{9CB35525-1274-4CFA-92CF-959AD8C6AE4D}" sibTransId="{13E50E0C-CA46-4656-A3C6-6E6EDF03C99B}"/>
    <dgm:cxn modelId="{30608DC3-7F26-429C-B901-8F705162C974}" srcId="{04255C51-EB16-4C8D-BC45-AD8C8AA81784}" destId="{FA088CDC-08A1-4867-9C54-676AA2C6C91B}" srcOrd="3" destOrd="0" parTransId="{569209EC-B30B-4480-90CF-5B303DA19F5D}" sibTransId="{16BBF97E-4BC5-4ADA-962C-B026E4B8B7C4}"/>
    <dgm:cxn modelId="{94B0D224-3196-4C52-876D-5A18C7A7A110}" type="presOf" srcId="{A1D4F06B-7956-42A1-95D2-F11AAD719110}" destId="{2BB33345-6B14-4F60-B590-604FC0D15343}" srcOrd="0" destOrd="0" presId="urn:microsoft.com/office/officeart/2005/8/layout/lProcess3"/>
    <dgm:cxn modelId="{B3479C97-BB4D-4B4D-AFF2-03CF4DD1A6EF}" type="presOf" srcId="{A176C76C-8982-4B70-8EB3-C76F7F3D60D4}" destId="{F8815E23-D701-436B-9E1D-05B39C2ED33A}" srcOrd="0" destOrd="0" presId="urn:microsoft.com/office/officeart/2005/8/layout/lProcess3"/>
    <dgm:cxn modelId="{916CF4C7-7291-45F5-B180-6739722D6052}" type="presOf" srcId="{86345B81-A175-459F-B2B7-31A747972CC1}" destId="{F3AD7951-51D8-4E76-BD32-9265031A868D}" srcOrd="0" destOrd="0" presId="urn:microsoft.com/office/officeart/2005/8/layout/lProcess3"/>
    <dgm:cxn modelId="{FAE097C7-CA23-48A5-869C-C472C5206F24}" type="presOf" srcId="{93DADDAB-2669-4FB5-9DC4-436C561936CB}" destId="{1DFFF8BA-F5C5-4149-BC53-95BC438F575F}" srcOrd="0" destOrd="0" presId="urn:microsoft.com/office/officeart/2005/8/layout/lProcess3"/>
    <dgm:cxn modelId="{9FECEFB9-ADBF-439F-991F-BF2C85D65B76}" type="presOf" srcId="{0E0435D2-5A40-46F9-8D19-0D8A9BCDBA60}" destId="{0307A7ED-0B81-487A-AC24-030F8FB41297}" srcOrd="0" destOrd="0" presId="urn:microsoft.com/office/officeart/2005/8/layout/lProcess3"/>
    <dgm:cxn modelId="{CA98ABEB-C2B3-4195-B27B-42919A4E4583}" type="presOf" srcId="{E9943B1E-19B9-4895-809B-B5E700567986}" destId="{7CF5F233-DFD5-44DD-A355-948BAF792F96}" srcOrd="0" destOrd="0" presId="urn:microsoft.com/office/officeart/2005/8/layout/lProcess3"/>
    <dgm:cxn modelId="{13EF748B-75EE-4C25-8675-E45958184263}" srcId="{1482572A-1626-42F5-A52C-C882D834F567}" destId="{7736D0F0-EAFE-4DEA-92D3-8172B2EE38A5}" srcOrd="5" destOrd="0" parTransId="{2B768A32-0A45-41FF-98D1-5BD83F89973B}" sibTransId="{3B506B7A-654E-42FB-B893-AD13E19C0EAC}"/>
    <dgm:cxn modelId="{F9263068-8A6B-42DD-B7A6-60E7F4845D24}" type="presOf" srcId="{A57B28BD-92D0-4F94-8EB2-AA33910F4A33}" destId="{D7C76B4A-A610-4F63-868A-9D1F375F334D}" srcOrd="0" destOrd="0" presId="urn:microsoft.com/office/officeart/2005/8/layout/lProcess3"/>
    <dgm:cxn modelId="{E1D57EA4-D7ED-482A-B18F-E039675B12BC}" srcId="{C965D1C4-5F4E-4F5D-934B-3780DB261295}" destId="{DE516481-4E7F-412D-BB4B-41DB67515070}" srcOrd="0" destOrd="0" parTransId="{BC5C4EAB-1667-4160-87A2-9BF982FC4CE1}" sibTransId="{F9839D9A-45F7-4FF7-B76F-A498787559F9}"/>
    <dgm:cxn modelId="{BF713BC7-592A-4525-A4F8-3212DFFA8BF6}" type="presOf" srcId="{8D073831-5CFA-459F-9857-E2AE8DD8D3C2}" destId="{F2755C56-D96C-4DB6-990F-FA81EE1F0FFB}" srcOrd="0" destOrd="0" presId="urn:microsoft.com/office/officeart/2005/8/layout/lProcess3"/>
    <dgm:cxn modelId="{3D5F5D71-B081-4D96-9339-FE45D2E09DC0}" type="presOf" srcId="{28F64522-BCFD-43B9-996A-F3AD81F036D6}" destId="{848AD2DA-20D3-46D1-9429-C418711C4125}" srcOrd="0" destOrd="0" presId="urn:microsoft.com/office/officeart/2005/8/layout/lProcess3"/>
    <dgm:cxn modelId="{54B0E982-F26E-4EFA-84DC-98F8CCDB5E4E}" type="presOf" srcId="{A8E0A596-4BC1-4337-8F25-0E8BC2EC54B4}" destId="{5E877E51-41F1-4240-AC1E-E1049E0E2465}" srcOrd="0" destOrd="0" presId="urn:microsoft.com/office/officeart/2005/8/layout/lProcess3"/>
    <dgm:cxn modelId="{0976B0E9-70FA-4F5F-A530-4724A7BB7D5B}" srcId="{04255C51-EB16-4C8D-BC45-AD8C8AA81784}" destId="{C8F7016E-D694-4A42-B7B2-8B8C5DA2C4AB}" srcOrd="2" destOrd="0" parTransId="{8EED7AE4-B91B-43E3-AF96-131F7A806BD3}" sibTransId="{3D270F95-C166-4853-B68F-077CACA10DFD}"/>
    <dgm:cxn modelId="{AB32DA23-F51C-45F7-B55C-4E7E407F830D}" srcId="{04255C51-EB16-4C8D-BC45-AD8C8AA81784}" destId="{DDB69B89-FB52-4842-8890-552703A626BD}" srcOrd="4" destOrd="0" parTransId="{A35666E4-026F-4FCA-A441-60406131542E}" sibTransId="{BBB4BEAB-FBF2-4FB6-B184-5F330AB7DEC1}"/>
    <dgm:cxn modelId="{1D7B5FDC-9114-4C37-9625-916B3FE40957}" srcId="{C7F6D4B6-65CA-4F8E-A16F-B3C511AB475E}" destId="{8D1A65FC-B187-4009-B38B-8094233AA302}" srcOrd="5" destOrd="0" parTransId="{43DE2200-48F2-4F0E-9506-35746DCC0777}" sibTransId="{108CEC53-A8C5-4488-A788-22F781D5C3EE}"/>
    <dgm:cxn modelId="{E97DBFCE-4C02-43AF-B46B-7934AC109FB6}" srcId="{C7F6D4B6-65CA-4F8E-A16F-B3C511AB475E}" destId="{460F7AEF-D21D-4746-A612-2F8C7D041847}" srcOrd="4" destOrd="0" parTransId="{CF24DD7E-56BF-43E9-BADA-C164AF21A079}" sibTransId="{C163AAFF-09AA-4F2E-A4D7-8C1D9FE90222}"/>
    <dgm:cxn modelId="{CC523E02-7AE2-4B90-B7C4-EFFD3CE34F11}" type="presOf" srcId="{2E82B1C5-0729-4EE2-A492-BB5C275EFB49}" destId="{311BA776-356D-4630-BFC2-26F259F82535}" srcOrd="0" destOrd="0" presId="urn:microsoft.com/office/officeart/2005/8/layout/lProcess3"/>
    <dgm:cxn modelId="{5220F7C8-830B-4DB7-875E-CB50EF18BEE7}" srcId="{C965D1C4-5F4E-4F5D-934B-3780DB261295}" destId="{3510D136-A7E2-454B-A075-01F9BFE2EC7C}" srcOrd="5" destOrd="0" parTransId="{FBDA0E22-3ED2-4EA5-BBB9-93C9FD77851A}" sibTransId="{C3E613AA-937F-4F25-91C2-2215F62FE727}"/>
    <dgm:cxn modelId="{9BA10C22-B667-4510-BDA2-9BA5EFE1059B}" srcId="{7B4F0121-FA23-4609-9EA0-30E371C01BA8}" destId="{18437F96-0BAC-4CB9-A806-4EAA48514729}" srcOrd="0" destOrd="0" parTransId="{8794633A-CBF6-44AF-958C-8CEB8604AC15}" sibTransId="{C1E3013D-BE60-4648-A35A-8DA8AB3B0813}"/>
    <dgm:cxn modelId="{7CA4684F-7E67-478C-A0D7-05BD11286154}" type="presOf" srcId="{2EB4362D-084C-4CAC-8710-920D2201A492}" destId="{1D95DB50-0BDB-431A-9FF1-DF4AE84E8C1F}" srcOrd="0" destOrd="0" presId="urn:microsoft.com/office/officeart/2005/8/layout/lProcess3"/>
    <dgm:cxn modelId="{C1565503-4F68-475C-A3B1-9E4D9768D70F}" type="presOf" srcId="{31B87900-10BE-4B02-AE0A-77C8A5D593A2}" destId="{61C317E4-3F3B-45DA-9338-4C5EBC12DE8C}" srcOrd="0" destOrd="0" presId="urn:microsoft.com/office/officeart/2005/8/layout/lProcess3"/>
    <dgm:cxn modelId="{6A7022BA-42CB-4996-BDB9-B7152542921E}" srcId="{920938D3-AD42-4270-8AB5-89ADC0376E41}" destId="{7A5221CC-66E6-4E0B-980A-116447AFE2DA}" srcOrd="3" destOrd="0" parTransId="{EDC8EAEA-34BD-4159-927E-7AD071857CA7}" sibTransId="{88040C57-0111-45DD-B38F-31093B928029}"/>
    <dgm:cxn modelId="{C550DF2C-0F26-4FD8-8B0D-C2F46B29A7F9}" type="presOf" srcId="{91D0E407-4ABD-419A-A287-8353A4078BE2}" destId="{2280BBE3-24D2-41B2-A455-88D2E6FA0027}" srcOrd="0" destOrd="0" presId="urn:microsoft.com/office/officeart/2005/8/layout/lProcess3"/>
    <dgm:cxn modelId="{BD893423-6862-4151-9CC1-7C13973BB22E}" srcId="{1482572A-1626-42F5-A52C-C882D834F567}" destId="{97E8A70B-5F86-438E-8D06-43432FD63F77}" srcOrd="4" destOrd="0" parTransId="{7CF8DEB2-F416-4E90-A292-23BBBDC068B0}" sibTransId="{CE6CE407-AC33-4779-A202-EC505A57309A}"/>
    <dgm:cxn modelId="{22A5EF63-C48E-47FD-8D1F-94DB030C3E26}" srcId="{920938D3-AD42-4270-8AB5-89ADC0376E41}" destId="{41267C06-82CB-4090-B4DD-4F143D4E8456}" srcOrd="2" destOrd="0" parTransId="{10324039-2B16-46D2-A790-A8D2E505A77E}" sibTransId="{BBCB0851-BA31-4E2A-A27F-4643418EB9EB}"/>
    <dgm:cxn modelId="{D2C898FD-90D2-4F0A-B66B-A141FFAD85BC}" type="presOf" srcId="{04255C51-EB16-4C8D-BC45-AD8C8AA81784}" destId="{DFFE19B0-E2BB-45FE-85D8-0B96E298F27D}" srcOrd="0" destOrd="0" presId="urn:microsoft.com/office/officeart/2005/8/layout/lProcess3"/>
    <dgm:cxn modelId="{C4F141EF-6F24-4078-B21A-390830C9503A}" type="presOf" srcId="{41267C06-82CB-4090-B4DD-4F143D4E8456}" destId="{04286C28-DB0F-427F-9860-2A4CFCF8AF71}" srcOrd="0" destOrd="0" presId="urn:microsoft.com/office/officeart/2005/8/layout/lProcess3"/>
    <dgm:cxn modelId="{CAEF7612-9DFD-4812-9CD0-331121911AE4}" type="presOf" srcId="{7A5221CC-66E6-4E0B-980A-116447AFE2DA}" destId="{2011719E-0728-4AFD-960C-3A7BF41EB5A0}" srcOrd="0" destOrd="0" presId="urn:microsoft.com/office/officeart/2005/8/layout/lProcess3"/>
    <dgm:cxn modelId="{7DF280A3-3CF2-493D-A769-E52AC200FC52}" srcId="{5F42AE94-88C6-423D-9516-0F1836C45687}" destId="{86345B81-A175-459F-B2B7-31A747972CC1}" srcOrd="6" destOrd="0" parTransId="{71C0519B-7E5B-4AA9-820A-DA8F8227D9C8}" sibTransId="{0B2DFE38-C747-4397-8A25-65822DC63E42}"/>
    <dgm:cxn modelId="{6E2DADE4-005A-423C-A87C-A8B7276CEAE6}" srcId="{7B4F0121-FA23-4609-9EA0-30E371C01BA8}" destId="{845ACE90-4B40-456C-9FBB-415CF53F4EA4}" srcOrd="3" destOrd="0" parTransId="{59A1D3CF-087D-49D2-8B36-C8C916AFD568}" sibTransId="{E35DF02E-E76F-458C-B45B-975B4173DF4D}"/>
    <dgm:cxn modelId="{D7B81EB1-6471-442C-AC2D-0045CC129E77}" type="presOf" srcId="{97E8A70B-5F86-438E-8D06-43432FD63F77}" destId="{464EB462-6607-4170-AFF8-DA5EABE4EFEC}" srcOrd="0" destOrd="0" presId="urn:microsoft.com/office/officeart/2005/8/layout/lProcess3"/>
    <dgm:cxn modelId="{ED77F884-5C5C-41E4-A295-016BE7205D34}" srcId="{C965D1C4-5F4E-4F5D-934B-3780DB261295}" destId="{5D989D28-FAA4-4D84-959B-B1A64C53F7E8}" srcOrd="3" destOrd="0" parTransId="{0D01381F-FC27-4A7A-A10D-639B32D051B6}" sibTransId="{34210B69-0675-49F8-9512-F0A701B5E10C}"/>
    <dgm:cxn modelId="{368D18E2-2A1B-496C-B5C4-366B9AD13FF2}" srcId="{78994DB8-CFBB-4DCA-8232-168FD61FCE4B}" destId="{1482572A-1626-42F5-A52C-C882D834F567}" srcOrd="7" destOrd="0" parTransId="{1C4FF641-B4B4-4785-AEE6-D453CA9B1C2F}" sibTransId="{A40CD074-CAC6-4021-8853-516E1F41FB46}"/>
    <dgm:cxn modelId="{6672539E-9B73-48C9-BF5F-F02D84D316E4}" srcId="{C7F6D4B6-65CA-4F8E-A16F-B3C511AB475E}" destId="{9AE47BDF-F96C-437B-92A8-7EAA23038227}" srcOrd="0" destOrd="0" parTransId="{6C6A3B2C-DD56-4810-ACFF-06C02D2C6284}" sibTransId="{3B288C16-687C-404D-BC52-3CD35FBBEE44}"/>
    <dgm:cxn modelId="{0C4D4D1A-E663-4539-A753-323F052C73D4}" srcId="{C965D1C4-5F4E-4F5D-934B-3780DB261295}" destId="{9EF5B816-7E92-441F-B55A-DC24C9A03C03}" srcOrd="2" destOrd="0" parTransId="{3D5B491F-F2C0-4C6D-9B7E-BFA4575EDD0C}" sibTransId="{3F2A5CE7-B354-48A6-9A3F-4A5AA9541E30}"/>
    <dgm:cxn modelId="{3C2AEFE7-0AAB-46EB-9B9B-E3124FDDB3E0}" srcId="{1482572A-1626-42F5-A52C-C882D834F567}" destId="{E0D43564-C42C-41F3-B88D-F5F0D6F9A82F}" srcOrd="3" destOrd="0" parTransId="{6405C2DD-AE34-4C15-B852-AECDC8B62EF6}" sibTransId="{B05F7939-F495-4A6B-BFA3-67C5FD63E4D2}"/>
    <dgm:cxn modelId="{153FBBEC-1F8D-49D2-9BD0-A636BED1F137}" type="presOf" srcId="{C8F7016E-D694-4A42-B7B2-8B8C5DA2C4AB}" destId="{4ADA5CD7-EAA5-44A2-A9F4-DE53B6F1CBE4}" srcOrd="0" destOrd="0" presId="urn:microsoft.com/office/officeart/2005/8/layout/lProcess3"/>
    <dgm:cxn modelId="{D5B61C10-1A60-4E07-BB8B-AC75BDB95457}" srcId="{7B4F0121-FA23-4609-9EA0-30E371C01BA8}" destId="{5BC933B7-9BDC-4A37-884A-ABD1B3568C9B}" srcOrd="1" destOrd="0" parTransId="{6F978AFF-4127-40B7-ACB9-5FCF373665AF}" sibTransId="{D4A778F8-9560-47AA-ABCD-4E0A97021536}"/>
    <dgm:cxn modelId="{24D7A6FF-2F4D-493E-81C8-290AB370CDD7}" type="presOf" srcId="{DF7CFE86-CFFB-48A1-9238-082BC1685DA4}" destId="{FA6506B8-4A24-4BD4-B73D-FCE00944E5BC}" srcOrd="0" destOrd="0" presId="urn:microsoft.com/office/officeart/2005/8/layout/lProcess3"/>
    <dgm:cxn modelId="{03DD4896-7822-4E33-87FF-5BE55B4D97DB}" type="presOf" srcId="{8D1A65FC-B187-4009-B38B-8094233AA302}" destId="{5C8C3787-FAA1-4467-B746-4DF5FFCCF197}" srcOrd="0" destOrd="0" presId="urn:microsoft.com/office/officeart/2005/8/layout/lProcess3"/>
    <dgm:cxn modelId="{97D114AA-DC39-40FD-8977-F5482ACAB767}" srcId="{5F42AE94-88C6-423D-9516-0F1836C45687}" destId="{A176C76C-8982-4B70-8EB3-C76F7F3D60D4}" srcOrd="0" destOrd="0" parTransId="{C48DAA20-7ED3-446E-86E6-EB330BB83F10}" sibTransId="{EA25BCD1-D24D-4043-A2AE-136EBE0A414B}"/>
    <dgm:cxn modelId="{3F32E95B-CA7A-4F23-9198-595B5D205365}" srcId="{78994DB8-CFBB-4DCA-8232-168FD61FCE4B}" destId="{63880A56-12C7-43F5-9264-4482D3A78411}" srcOrd="2" destOrd="0" parTransId="{B4372425-7FA6-4140-817F-8857842842D8}" sibTransId="{ABC73952-9663-4A92-B414-BD759F53879A}"/>
    <dgm:cxn modelId="{084965CE-531A-4047-AF43-F103388F6D2A}" srcId="{63880A56-12C7-43F5-9264-4482D3A78411}" destId="{35EB6746-E6BF-4647-BA56-06BE0C56758F}" srcOrd="4" destOrd="0" parTransId="{4C273D99-F652-4AFB-9DE8-FE4DAF211727}" sibTransId="{B0D4B1C9-9F2C-4E3E-98B8-3175B427BB9C}"/>
    <dgm:cxn modelId="{B64194AC-B911-44B3-863B-366CA97F58E4}" type="presOf" srcId="{B657C647-C34B-445D-800F-92ED45D93D4A}" destId="{583424BF-7FEF-4D11-951C-E0A36847E68C}" srcOrd="0" destOrd="0" presId="urn:microsoft.com/office/officeart/2005/8/layout/lProcess3"/>
    <dgm:cxn modelId="{7FDA8FC3-E9EB-4120-871B-B0D6DB2B4CCD}" srcId="{78994DB8-CFBB-4DCA-8232-168FD61FCE4B}" destId="{7B4F0121-FA23-4609-9EA0-30E371C01BA8}" srcOrd="5" destOrd="0" parTransId="{06C75A6C-4023-4284-B8D7-10C14D6BB080}" sibTransId="{829E0DC9-A618-453E-B365-F90F4D38740E}"/>
    <dgm:cxn modelId="{1F6ED26B-BB2A-47F1-B95C-DEB19BCA95FF}" srcId="{7B4F0121-FA23-4609-9EA0-30E371C01BA8}" destId="{91D0E407-4ABD-419A-A287-8353A4078BE2}" srcOrd="2" destOrd="0" parTransId="{B80186AE-C091-4185-99F3-D9B564F154C5}" sibTransId="{A0774D85-A106-4D30-87B8-AAAA164C8706}"/>
    <dgm:cxn modelId="{126CF4F8-339A-4294-A28E-E6D4DF2A5012}" srcId="{C7F6D4B6-65CA-4F8E-A16F-B3C511AB475E}" destId="{A84BBEA2-5938-4A91-83C9-C85029554F55}" srcOrd="1" destOrd="0" parTransId="{AAFBECF7-0709-4A92-8B85-73B40C37E1D3}" sibTransId="{45DDDC62-2943-451E-96C4-DE8E37A93805}"/>
    <dgm:cxn modelId="{F542ACC9-3737-4E30-B7E8-484E98892384}" type="presOf" srcId="{5BC933B7-9BDC-4A37-884A-ABD1B3568C9B}" destId="{C6218D2E-FB9C-4B22-84F8-ADB058AB9818}" srcOrd="0" destOrd="0" presId="urn:microsoft.com/office/officeart/2005/8/layout/lProcess3"/>
    <dgm:cxn modelId="{71A3F308-6A4A-459A-B68A-5AFDE29CCD7B}" type="presOf" srcId="{C965D1C4-5F4E-4F5D-934B-3780DB261295}" destId="{9D73E7DE-310E-46E2-B894-207D07D21247}" srcOrd="0" destOrd="0" presId="urn:microsoft.com/office/officeart/2005/8/layout/lProcess3"/>
    <dgm:cxn modelId="{A5CB3197-7643-40E9-94EC-5512428A975C}" srcId="{5F42AE94-88C6-423D-9516-0F1836C45687}" destId="{31B87900-10BE-4B02-AE0A-77C8A5D593A2}" srcOrd="5" destOrd="0" parTransId="{7DFB0047-3B68-4114-A0B7-F69E1A350062}" sibTransId="{2E291C47-24F3-4162-8294-4C946C9108E7}"/>
    <dgm:cxn modelId="{D9B877CE-1CF5-4FEB-8466-9CB95AC12970}" type="presOf" srcId="{78994DB8-CFBB-4DCA-8232-168FD61FCE4B}" destId="{C40B1886-2064-467A-A5A6-3713F03B2C26}" srcOrd="0" destOrd="0" presId="urn:microsoft.com/office/officeart/2005/8/layout/lProcess3"/>
    <dgm:cxn modelId="{E8CBF623-06D8-414D-9A6D-0609AE8CE3D7}" type="presOf" srcId="{56AA973C-AE0D-41B5-9050-DC6C2A3B2183}" destId="{399EF391-DCB3-4CD7-8E46-81CFD1987C0F}" srcOrd="0" destOrd="0" presId="urn:microsoft.com/office/officeart/2005/8/layout/lProcess3"/>
    <dgm:cxn modelId="{9D731E3F-8C9B-4A37-AB1C-8E61ECA01542}" type="presOf" srcId="{9AE47BDF-F96C-437B-92A8-7EAA23038227}" destId="{DB2F02BE-D649-405A-BC98-BEC465ACFCEE}" srcOrd="0" destOrd="0" presId="urn:microsoft.com/office/officeart/2005/8/layout/lProcess3"/>
    <dgm:cxn modelId="{BDFA51E7-2916-4DD9-A59E-BFA33AD57488}" type="presOf" srcId="{845ACE90-4B40-456C-9FBB-415CF53F4EA4}" destId="{3EEF99BA-967D-40F3-BC02-19B7880104C5}" srcOrd="0" destOrd="0" presId="urn:microsoft.com/office/officeart/2005/8/layout/lProcess3"/>
    <dgm:cxn modelId="{26A55DC0-D539-4335-B2FB-44313CB88D52}" srcId="{920938D3-AD42-4270-8AB5-89ADC0376E41}" destId="{37CB1F90-94A0-4F44-813F-FED9B7E397C9}" srcOrd="0" destOrd="0" parTransId="{9314B60C-2D82-46DF-93B0-41161F529F9F}" sibTransId="{79CE496F-C66E-4199-99FA-5AED5E0A2E53}"/>
    <dgm:cxn modelId="{792EAEB6-8FF7-49C6-BD90-79AB0FD61DEB}" type="presOf" srcId="{460F7AEF-D21D-4746-A612-2F8C7D041847}" destId="{BE301994-AD23-4429-A1D5-B2DA7AD7E7D6}" srcOrd="0" destOrd="0" presId="urn:microsoft.com/office/officeart/2005/8/layout/lProcess3"/>
    <dgm:cxn modelId="{E83FDD2C-EF33-4C70-99A4-6D5DE046FC36}" type="presOf" srcId="{920938D3-AD42-4270-8AB5-89ADC0376E41}" destId="{F18C5534-A4B8-4EB9-9AB4-08115C6A56C2}" srcOrd="0" destOrd="0" presId="urn:microsoft.com/office/officeart/2005/8/layout/lProcess3"/>
    <dgm:cxn modelId="{0CFC5621-99F6-4983-A770-E90C03E01E7B}" type="presOf" srcId="{FD570EE5-66CF-4AFF-B5CE-9C0F0BDCA902}" destId="{CA00BA82-F5E7-41DF-9CAD-F382CC3B708E}" srcOrd="0" destOrd="0" presId="urn:microsoft.com/office/officeart/2005/8/layout/lProcess3"/>
    <dgm:cxn modelId="{9B9BBEEE-284F-43FF-BE88-425AE36B7205}" type="presOf" srcId="{DA1F93F5-9A48-4847-B211-6B013A14EDD9}" destId="{539588B8-7CE1-41D3-9863-5E8C263305BC}" srcOrd="0" destOrd="0" presId="urn:microsoft.com/office/officeart/2005/8/layout/lProcess3"/>
    <dgm:cxn modelId="{5B715F44-F920-4791-A4FB-45CE8B2D1A3F}" srcId="{920938D3-AD42-4270-8AB5-89ADC0376E41}" destId="{A57B28BD-92D0-4F94-8EB2-AA33910F4A33}" srcOrd="1" destOrd="0" parTransId="{C02F3BFE-01D2-462A-8FFF-2B42BE932E0A}" sibTransId="{4EC5BF3B-FF08-40B5-BCB1-39E273BC74BB}"/>
    <dgm:cxn modelId="{DFC1317C-8C80-4FFF-84D7-794A679531B0}" type="presOf" srcId="{18437F96-0BAC-4CB9-A806-4EAA48514729}" destId="{67E77EC0-600A-4522-87D4-F1FCD8123493}" srcOrd="0" destOrd="0" presId="urn:microsoft.com/office/officeart/2005/8/layout/lProcess3"/>
    <dgm:cxn modelId="{269681E2-AEB1-44E6-97B7-6F19DFBF05C5}" srcId="{C7F6D4B6-65CA-4F8E-A16F-B3C511AB475E}" destId="{0418C276-0D24-4D68-BF46-848C30BF781A}" srcOrd="2" destOrd="0" parTransId="{42278CBE-04A8-46F9-960C-52FBE862DEF6}" sibTransId="{B75FAB06-1063-477A-9E3B-A6E8ABE1A4AA}"/>
    <dgm:cxn modelId="{FB2F97F1-8F4B-41FB-91F5-A0441F6E5DAC}" type="presOf" srcId="{7736D0F0-EAFE-4DEA-92D3-8172B2EE38A5}" destId="{0DC604C4-A667-4F4F-916C-C6E60ADD56CA}" srcOrd="0" destOrd="0" presId="urn:microsoft.com/office/officeart/2005/8/layout/lProcess3"/>
    <dgm:cxn modelId="{F7621982-0022-4B61-AB39-67B5D913B427}" srcId="{04255C51-EB16-4C8D-BC45-AD8C8AA81784}" destId="{A1D4F06B-7956-42A1-95D2-F11AAD719110}" srcOrd="1" destOrd="0" parTransId="{90817B04-2C45-416D-969B-209F09ADB348}" sibTransId="{8D4D895A-9F7C-4499-BC1E-36C438858351}"/>
    <dgm:cxn modelId="{C444E3D3-2FD4-494E-A6B5-93FCE1338895}" type="presOf" srcId="{A84BBEA2-5938-4A91-83C9-C85029554F55}" destId="{164E8C24-0E7F-441E-AD42-43B495E21F2B}" srcOrd="0" destOrd="0" presId="urn:microsoft.com/office/officeart/2005/8/layout/lProcess3"/>
    <dgm:cxn modelId="{26D2758F-C1A4-413E-9BD3-2DDBD3AD9ADC}" srcId="{1482572A-1626-42F5-A52C-C882D834F567}" destId="{244BA044-270A-49CC-B8B4-975FB5629C0D}" srcOrd="6" destOrd="0" parTransId="{E327EE59-41AF-4E44-B05F-3341891D40BB}" sibTransId="{5A64595C-68DF-4C78-BD21-3934DB8B531C}"/>
    <dgm:cxn modelId="{D800E3B2-3936-47D1-BEBF-01AE7996FC2D}" type="presOf" srcId="{63880A56-12C7-43F5-9264-4482D3A78411}" destId="{5B8A835D-9D61-49E7-BB52-31D8217FC7D9}" srcOrd="0" destOrd="0" presId="urn:microsoft.com/office/officeart/2005/8/layout/lProcess3"/>
    <dgm:cxn modelId="{5DEC3A46-AD49-4544-A6B9-3E1ACC6B0CE8}" srcId="{63880A56-12C7-43F5-9264-4482D3A78411}" destId="{DADE5CC6-E54F-453E-AAFC-BA7A2230147D}" srcOrd="5" destOrd="0" parTransId="{6EB2B01C-DD7A-4F00-BF66-568F3AED292F}" sibTransId="{98B2F054-4C0E-4A4F-A25D-478F1D711FB8}"/>
    <dgm:cxn modelId="{0E21C7B5-0E9C-4C3C-AE80-B02903226568}" type="presOf" srcId="{DE516481-4E7F-412D-BB4B-41DB67515070}" destId="{1F855B5F-C428-4D4B-BBC2-90EDCA2D0834}" srcOrd="0" destOrd="0" presId="urn:microsoft.com/office/officeart/2005/8/layout/lProcess3"/>
    <dgm:cxn modelId="{AA6B57EA-2F0E-486F-A2F5-D57F499D67B1}" srcId="{920938D3-AD42-4270-8AB5-89ADC0376E41}" destId="{E9943B1E-19B9-4895-809B-B5E700567986}" srcOrd="5" destOrd="0" parTransId="{D0B60D5B-C05A-4C32-BAF2-D1E4CF018EF0}" sibTransId="{A8309F64-DC8F-4F08-A466-5953B3C0B19C}"/>
    <dgm:cxn modelId="{B02C97D1-DCCB-4771-BF2F-D5D59D7559E1}" srcId="{63880A56-12C7-43F5-9264-4482D3A78411}" destId="{CBB64568-2743-4F24-B10B-0A9FC622547A}" srcOrd="2" destOrd="0" parTransId="{3E2684C5-3044-4795-B3FF-C3579D533BC6}" sibTransId="{5B022B34-88C4-4260-AED0-C46A712541AA}"/>
    <dgm:cxn modelId="{6BE5328F-2446-448A-A4FA-62A4C8C9861E}" srcId="{63880A56-12C7-43F5-9264-4482D3A78411}" destId="{ECD07D3F-DA0B-49DF-85A9-39938779D491}" srcOrd="0" destOrd="0" parTransId="{85966ADE-6569-4159-829E-F7E2F0C357CA}" sibTransId="{5A136B30-FDE0-4698-8438-6CC667903FA5}"/>
    <dgm:cxn modelId="{29560AB0-C618-4A45-AF80-1FA02AF03D3E}" srcId="{78994DB8-CFBB-4DCA-8232-168FD61FCE4B}" destId="{5F42AE94-88C6-423D-9516-0F1836C45687}" srcOrd="4" destOrd="0" parTransId="{7E78ABD8-2E06-4C52-8EFD-7C28976EDECE}" sibTransId="{8CF78EAB-0115-4CA0-8B09-C8795BE71BD3}"/>
    <dgm:cxn modelId="{83519757-8FD9-45C6-A7D7-E3A0A7F18F8B}" type="presOf" srcId="{5F42AE94-88C6-423D-9516-0F1836C45687}" destId="{46CC7501-4075-4DBB-894C-A446220795A0}" srcOrd="0" destOrd="0" presId="urn:microsoft.com/office/officeart/2005/8/layout/lProcess3"/>
    <dgm:cxn modelId="{D45F453D-9B3F-49AE-A64D-B47110F12ED8}" type="presOf" srcId="{7B4F0121-FA23-4609-9EA0-30E371C01BA8}" destId="{C10105A9-3CD3-4B71-BC3C-139FF11FA745}" srcOrd="0" destOrd="0" presId="urn:microsoft.com/office/officeart/2005/8/layout/lProcess3"/>
    <dgm:cxn modelId="{D994E53A-DD75-44A1-9021-71F11B69F6D1}" srcId="{5F42AE94-88C6-423D-9516-0F1836C45687}" destId="{9E71BCD3-2655-4675-B74B-3CDF7DDF56C7}" srcOrd="2" destOrd="0" parTransId="{6431546F-9AEE-4631-8B2A-BDB3B295EFC6}" sibTransId="{B80BDDDF-C493-469A-AE4E-0BEBC3AFBEB9}"/>
    <dgm:cxn modelId="{4A410BBC-A9E7-490E-9879-BF85350F5392}" type="presOf" srcId="{C7F6D4B6-65CA-4F8E-A16F-B3C511AB475E}" destId="{1509C487-8C61-40FA-97D1-293C4B518A58}" srcOrd="0" destOrd="0" presId="urn:microsoft.com/office/officeart/2005/8/layout/lProcess3"/>
    <dgm:cxn modelId="{AD327D6B-E6D4-44FB-B690-27DB8C7CF91E}" type="presOf" srcId="{E0D43564-C42C-41F3-B88D-F5F0D6F9A82F}" destId="{C4281392-C26A-49D8-8187-28F6A04A0B2E}" srcOrd="0" destOrd="0" presId="urn:microsoft.com/office/officeart/2005/8/layout/lProcess3"/>
    <dgm:cxn modelId="{DF1E4AD4-4AA8-40F4-A6FC-9AF2D452256D}" type="presParOf" srcId="{C40B1886-2064-467A-A5A6-3713F03B2C26}" destId="{2B6F87DC-AF0D-4CFB-BCEF-60CADFD8D7D3}" srcOrd="0" destOrd="0" presId="urn:microsoft.com/office/officeart/2005/8/layout/lProcess3"/>
    <dgm:cxn modelId="{96528A52-F664-473E-BD0B-FB50E0B666CA}" type="presParOf" srcId="{2B6F87DC-AF0D-4CFB-BCEF-60CADFD8D7D3}" destId="{9D73E7DE-310E-46E2-B894-207D07D21247}" srcOrd="0" destOrd="0" presId="urn:microsoft.com/office/officeart/2005/8/layout/lProcess3"/>
    <dgm:cxn modelId="{2828FCA2-7994-44F1-AC26-FCCD2D127B36}" type="presParOf" srcId="{2B6F87DC-AF0D-4CFB-BCEF-60CADFD8D7D3}" destId="{81B706AC-46FD-4212-BB4F-9BF5BE156051}" srcOrd="1" destOrd="0" presId="urn:microsoft.com/office/officeart/2005/8/layout/lProcess3"/>
    <dgm:cxn modelId="{5E66A30E-96DE-461C-BC99-9641C9CC083A}" type="presParOf" srcId="{2B6F87DC-AF0D-4CFB-BCEF-60CADFD8D7D3}" destId="{1F855B5F-C428-4D4B-BBC2-90EDCA2D0834}" srcOrd="2" destOrd="0" presId="urn:microsoft.com/office/officeart/2005/8/layout/lProcess3"/>
    <dgm:cxn modelId="{FE38B0EE-2EC9-45CD-B58E-B787591900A7}" type="presParOf" srcId="{2B6F87DC-AF0D-4CFB-BCEF-60CADFD8D7D3}" destId="{5C235FD8-8012-4265-8F8D-9DF76E659FF2}" srcOrd="3" destOrd="0" presId="urn:microsoft.com/office/officeart/2005/8/layout/lProcess3"/>
    <dgm:cxn modelId="{643F23DB-9AC9-4194-AC0C-B867AADF46C7}" type="presParOf" srcId="{2B6F87DC-AF0D-4CFB-BCEF-60CADFD8D7D3}" destId="{399EF391-DCB3-4CD7-8E46-81CFD1987C0F}" srcOrd="4" destOrd="0" presId="urn:microsoft.com/office/officeart/2005/8/layout/lProcess3"/>
    <dgm:cxn modelId="{83E3DB31-FF25-438E-857F-E7ED9BA115FE}" type="presParOf" srcId="{2B6F87DC-AF0D-4CFB-BCEF-60CADFD8D7D3}" destId="{9CBD5B0E-3262-42C2-8950-1F55A5706E23}" srcOrd="5" destOrd="0" presId="urn:microsoft.com/office/officeart/2005/8/layout/lProcess3"/>
    <dgm:cxn modelId="{A252C726-06E1-4912-A9BD-12F1F5C5B26F}" type="presParOf" srcId="{2B6F87DC-AF0D-4CFB-BCEF-60CADFD8D7D3}" destId="{EFD08311-4C1C-4EF6-94D2-11A2C335A2E0}" srcOrd="6" destOrd="0" presId="urn:microsoft.com/office/officeart/2005/8/layout/lProcess3"/>
    <dgm:cxn modelId="{53899BB9-377D-4105-8430-5CDF2339369C}" type="presParOf" srcId="{2B6F87DC-AF0D-4CFB-BCEF-60CADFD8D7D3}" destId="{BE76A795-6954-428E-BAE0-9C81720B6C89}" srcOrd="7" destOrd="0" presId="urn:microsoft.com/office/officeart/2005/8/layout/lProcess3"/>
    <dgm:cxn modelId="{8B566AE6-51D1-4230-80D7-1EA7810FA836}" type="presParOf" srcId="{2B6F87DC-AF0D-4CFB-BCEF-60CADFD8D7D3}" destId="{99547531-3195-4D9C-939A-EA5A1F3FA37E}" srcOrd="8" destOrd="0" presId="urn:microsoft.com/office/officeart/2005/8/layout/lProcess3"/>
    <dgm:cxn modelId="{EAC4D7B6-B48B-4954-827B-44513758C5A0}" type="presParOf" srcId="{2B6F87DC-AF0D-4CFB-BCEF-60CADFD8D7D3}" destId="{1CAC73AE-47EE-4307-A484-FEB6997C8FA1}" srcOrd="9" destOrd="0" presId="urn:microsoft.com/office/officeart/2005/8/layout/lProcess3"/>
    <dgm:cxn modelId="{C3148043-EE75-4202-AA49-ADEACD1B21E4}" type="presParOf" srcId="{2B6F87DC-AF0D-4CFB-BCEF-60CADFD8D7D3}" destId="{583424BF-7FEF-4D11-951C-E0A36847E68C}" srcOrd="10" destOrd="0" presId="urn:microsoft.com/office/officeart/2005/8/layout/lProcess3"/>
    <dgm:cxn modelId="{8A2EFDBC-C87F-4D11-B77D-68E7EE37710D}" type="presParOf" srcId="{2B6F87DC-AF0D-4CFB-BCEF-60CADFD8D7D3}" destId="{72593C77-7191-4100-9330-94E7F4224F95}" srcOrd="11" destOrd="0" presId="urn:microsoft.com/office/officeart/2005/8/layout/lProcess3"/>
    <dgm:cxn modelId="{C3EF15F0-E39D-48BD-B8A2-5CA512B3FFB6}" type="presParOf" srcId="{2B6F87DC-AF0D-4CFB-BCEF-60CADFD8D7D3}" destId="{03153EDC-ABDE-4735-9124-6D26276D8289}" srcOrd="12" destOrd="0" presId="urn:microsoft.com/office/officeart/2005/8/layout/lProcess3"/>
    <dgm:cxn modelId="{73E8AC42-2178-485A-9387-8B169AADB538}" type="presParOf" srcId="{C40B1886-2064-467A-A5A6-3713F03B2C26}" destId="{C311AA49-A6F6-496C-AED0-717AD9C042CF}" srcOrd="1" destOrd="0" presId="urn:microsoft.com/office/officeart/2005/8/layout/lProcess3"/>
    <dgm:cxn modelId="{A53FC82D-562A-4435-AF76-293D16C6D28E}" type="presParOf" srcId="{C40B1886-2064-467A-A5A6-3713F03B2C26}" destId="{0DE43FD3-A26D-4AD9-9FB5-524BB7B9F4FD}" srcOrd="2" destOrd="0" presId="urn:microsoft.com/office/officeart/2005/8/layout/lProcess3"/>
    <dgm:cxn modelId="{24B21B5C-F393-4D0A-AE01-312F8F800E2A}" type="presParOf" srcId="{0DE43FD3-A26D-4AD9-9FB5-524BB7B9F4FD}" destId="{DFFE19B0-E2BB-45FE-85D8-0B96E298F27D}" srcOrd="0" destOrd="0" presId="urn:microsoft.com/office/officeart/2005/8/layout/lProcess3"/>
    <dgm:cxn modelId="{5075E181-559D-44BE-AFCB-7382FFFCCD3C}" type="presParOf" srcId="{0DE43FD3-A26D-4AD9-9FB5-524BB7B9F4FD}" destId="{FDA84111-8E29-4CE7-A70C-96F924493BD0}" srcOrd="1" destOrd="0" presId="urn:microsoft.com/office/officeart/2005/8/layout/lProcess3"/>
    <dgm:cxn modelId="{FA55623D-B1C0-4177-821A-1BF06EA71A82}" type="presParOf" srcId="{0DE43FD3-A26D-4AD9-9FB5-524BB7B9F4FD}" destId="{F2755C56-D96C-4DB6-990F-FA81EE1F0FFB}" srcOrd="2" destOrd="0" presId="urn:microsoft.com/office/officeart/2005/8/layout/lProcess3"/>
    <dgm:cxn modelId="{460F043E-58FD-44F3-AFB2-F5F23FD73A4A}" type="presParOf" srcId="{0DE43FD3-A26D-4AD9-9FB5-524BB7B9F4FD}" destId="{93AFEDC6-5830-4903-9174-41D0F742CB6F}" srcOrd="3" destOrd="0" presId="urn:microsoft.com/office/officeart/2005/8/layout/lProcess3"/>
    <dgm:cxn modelId="{0558066B-59DB-4563-B003-3A879EC5F84E}" type="presParOf" srcId="{0DE43FD3-A26D-4AD9-9FB5-524BB7B9F4FD}" destId="{2BB33345-6B14-4F60-B590-604FC0D15343}" srcOrd="4" destOrd="0" presId="urn:microsoft.com/office/officeart/2005/8/layout/lProcess3"/>
    <dgm:cxn modelId="{FDCF5451-55DC-419E-B4DE-F5FB534D5CB6}" type="presParOf" srcId="{0DE43FD3-A26D-4AD9-9FB5-524BB7B9F4FD}" destId="{C76C26FE-EAF2-42A3-8313-68498DDC0D50}" srcOrd="5" destOrd="0" presId="urn:microsoft.com/office/officeart/2005/8/layout/lProcess3"/>
    <dgm:cxn modelId="{78DF290F-59B5-4D49-A45F-32BE82601D46}" type="presParOf" srcId="{0DE43FD3-A26D-4AD9-9FB5-524BB7B9F4FD}" destId="{4ADA5CD7-EAA5-44A2-A9F4-DE53B6F1CBE4}" srcOrd="6" destOrd="0" presId="urn:microsoft.com/office/officeart/2005/8/layout/lProcess3"/>
    <dgm:cxn modelId="{D6CCEC3D-D173-4B30-912A-370DBD21A7A8}" type="presParOf" srcId="{0DE43FD3-A26D-4AD9-9FB5-524BB7B9F4FD}" destId="{E31A3D54-50FF-4D3E-AA85-6A3A8EA6B2A3}" srcOrd="7" destOrd="0" presId="urn:microsoft.com/office/officeart/2005/8/layout/lProcess3"/>
    <dgm:cxn modelId="{FF26749D-C2FC-4DD7-8A90-64D26AE5EC61}" type="presParOf" srcId="{0DE43FD3-A26D-4AD9-9FB5-524BB7B9F4FD}" destId="{C6CCE53A-AD49-4942-BE4D-0C249F9C7EB5}" srcOrd="8" destOrd="0" presId="urn:microsoft.com/office/officeart/2005/8/layout/lProcess3"/>
    <dgm:cxn modelId="{B33BE052-6285-4F4D-88AC-F114E225F6A2}" type="presParOf" srcId="{0DE43FD3-A26D-4AD9-9FB5-524BB7B9F4FD}" destId="{655B4813-784D-4A1F-A663-0C44509C6FF5}" srcOrd="9" destOrd="0" presId="urn:microsoft.com/office/officeart/2005/8/layout/lProcess3"/>
    <dgm:cxn modelId="{AB44A8C3-0678-492E-9A7B-E534EA71783B}" type="presParOf" srcId="{0DE43FD3-A26D-4AD9-9FB5-524BB7B9F4FD}" destId="{C1FF23C9-719F-4276-80BB-3371902021F4}" srcOrd="10" destOrd="0" presId="urn:microsoft.com/office/officeart/2005/8/layout/lProcess3"/>
    <dgm:cxn modelId="{75BED7C4-615D-4701-B6CE-27326CE36BA4}" type="presParOf" srcId="{0DE43FD3-A26D-4AD9-9FB5-524BB7B9F4FD}" destId="{945B3E33-7DDF-49D8-8A86-A2C3DF91BEBE}" srcOrd="11" destOrd="0" presId="urn:microsoft.com/office/officeart/2005/8/layout/lProcess3"/>
    <dgm:cxn modelId="{84EDCA71-4B30-493C-8C03-30BA2B61636E}" type="presParOf" srcId="{0DE43FD3-A26D-4AD9-9FB5-524BB7B9F4FD}" destId="{609AF673-823D-40D0-85C3-BAD9971A61ED}" srcOrd="12" destOrd="0" presId="urn:microsoft.com/office/officeart/2005/8/layout/lProcess3"/>
    <dgm:cxn modelId="{5E05A286-7AD5-45E6-B065-FECA94582365}" type="presParOf" srcId="{C40B1886-2064-467A-A5A6-3713F03B2C26}" destId="{76D9B1B4-2518-41DD-9C2A-9FF40E30469B}" srcOrd="3" destOrd="0" presId="urn:microsoft.com/office/officeart/2005/8/layout/lProcess3"/>
    <dgm:cxn modelId="{3B61A657-31EC-4146-97D9-1B9E1DFA84C9}" type="presParOf" srcId="{C40B1886-2064-467A-A5A6-3713F03B2C26}" destId="{662C306B-13EA-4E60-AF36-CEFB42D358E9}" srcOrd="4" destOrd="0" presId="urn:microsoft.com/office/officeart/2005/8/layout/lProcess3"/>
    <dgm:cxn modelId="{1D2D0D06-8EF1-42EF-A72D-F82E3D73C2F7}" type="presParOf" srcId="{662C306B-13EA-4E60-AF36-CEFB42D358E9}" destId="{5B8A835D-9D61-49E7-BB52-31D8217FC7D9}" srcOrd="0" destOrd="0" presId="urn:microsoft.com/office/officeart/2005/8/layout/lProcess3"/>
    <dgm:cxn modelId="{BEE02970-1910-416C-B5C5-0721FEE8FB75}" type="presParOf" srcId="{662C306B-13EA-4E60-AF36-CEFB42D358E9}" destId="{FC8ADE77-0DBF-4680-9D6F-1ACC064E65B8}" srcOrd="1" destOrd="0" presId="urn:microsoft.com/office/officeart/2005/8/layout/lProcess3"/>
    <dgm:cxn modelId="{472D5250-BBA3-4F47-97C6-E31F5C9F8243}" type="presParOf" srcId="{662C306B-13EA-4E60-AF36-CEFB42D358E9}" destId="{EA429A47-675C-4B96-A73C-5AF332E85CEA}" srcOrd="2" destOrd="0" presId="urn:microsoft.com/office/officeart/2005/8/layout/lProcess3"/>
    <dgm:cxn modelId="{4000BABE-98F5-4C27-8AB9-A3FB3373DB29}" type="presParOf" srcId="{662C306B-13EA-4E60-AF36-CEFB42D358E9}" destId="{21EF10A7-566C-4C26-97A6-17060E7A5F18}" srcOrd="3" destOrd="0" presId="urn:microsoft.com/office/officeart/2005/8/layout/lProcess3"/>
    <dgm:cxn modelId="{E54EB0DA-B4F9-4821-A106-73FA29905632}" type="presParOf" srcId="{662C306B-13EA-4E60-AF36-CEFB42D358E9}" destId="{BDB9409C-E858-4784-A2F5-301AF5B03652}" srcOrd="4" destOrd="0" presId="urn:microsoft.com/office/officeart/2005/8/layout/lProcess3"/>
    <dgm:cxn modelId="{2D4D98B1-838D-4A9D-98EF-2718D3718247}" type="presParOf" srcId="{662C306B-13EA-4E60-AF36-CEFB42D358E9}" destId="{D29C0622-B4BC-443D-B280-761C690A75E2}" srcOrd="5" destOrd="0" presId="urn:microsoft.com/office/officeart/2005/8/layout/lProcess3"/>
    <dgm:cxn modelId="{57396381-4757-420D-B570-A1881F7AE313}" type="presParOf" srcId="{662C306B-13EA-4E60-AF36-CEFB42D358E9}" destId="{4120C78B-A398-4BF8-AF8C-55412C91C570}" srcOrd="6" destOrd="0" presId="urn:microsoft.com/office/officeart/2005/8/layout/lProcess3"/>
    <dgm:cxn modelId="{57A8F3D2-982D-4855-8910-096158C7CF22}" type="presParOf" srcId="{662C306B-13EA-4E60-AF36-CEFB42D358E9}" destId="{D633A595-7708-445F-8BB5-6930714755EB}" srcOrd="7" destOrd="0" presId="urn:microsoft.com/office/officeart/2005/8/layout/lProcess3"/>
    <dgm:cxn modelId="{42694BE9-FA7E-4627-A281-486885A06EF7}" type="presParOf" srcId="{662C306B-13EA-4E60-AF36-CEFB42D358E9}" destId="{BE065C43-E3B1-4F8C-9EC5-FD3BDC3DE89A}" srcOrd="8" destOrd="0" presId="urn:microsoft.com/office/officeart/2005/8/layout/lProcess3"/>
    <dgm:cxn modelId="{6DDADCD7-3BF4-4D24-BBFC-36DAE56D20E2}" type="presParOf" srcId="{662C306B-13EA-4E60-AF36-CEFB42D358E9}" destId="{24A6FF2E-17D2-47C1-8F6F-33B97C1C7AEB}" srcOrd="9" destOrd="0" presId="urn:microsoft.com/office/officeart/2005/8/layout/lProcess3"/>
    <dgm:cxn modelId="{74C4B237-427A-412C-9F18-B20DDEECFFBD}" type="presParOf" srcId="{662C306B-13EA-4E60-AF36-CEFB42D358E9}" destId="{38BAD539-518D-421A-8D83-E63E8F9E709B}" srcOrd="10" destOrd="0" presId="urn:microsoft.com/office/officeart/2005/8/layout/lProcess3"/>
    <dgm:cxn modelId="{EF4C291A-93A8-4AB3-877E-983F40DE82CA}" type="presParOf" srcId="{662C306B-13EA-4E60-AF36-CEFB42D358E9}" destId="{75B3381B-7944-4256-B5A5-973B3C8A27BC}" srcOrd="11" destOrd="0" presId="urn:microsoft.com/office/officeart/2005/8/layout/lProcess3"/>
    <dgm:cxn modelId="{54795ED6-FEC6-47AB-989A-76BCF0A7BC92}" type="presParOf" srcId="{662C306B-13EA-4E60-AF36-CEFB42D358E9}" destId="{F2772256-B91F-4508-B3A8-F35F6D5961EA}" srcOrd="12" destOrd="0" presId="urn:microsoft.com/office/officeart/2005/8/layout/lProcess3"/>
    <dgm:cxn modelId="{2E3E2C19-77C9-44C3-92B6-4CBB765C9F7E}" type="presParOf" srcId="{C40B1886-2064-467A-A5A6-3713F03B2C26}" destId="{3AB2A276-5C0C-41B2-8111-1F0AA82079B9}" srcOrd="5" destOrd="0" presId="urn:microsoft.com/office/officeart/2005/8/layout/lProcess3"/>
    <dgm:cxn modelId="{76A48C7E-05C9-48B4-9482-289E51A5C4A3}" type="presParOf" srcId="{C40B1886-2064-467A-A5A6-3713F03B2C26}" destId="{DCA9B4FB-FC9F-403C-BD3A-1F8645E672ED}" srcOrd="6" destOrd="0" presId="urn:microsoft.com/office/officeart/2005/8/layout/lProcess3"/>
    <dgm:cxn modelId="{6A2E8B26-4016-4A61-950E-9327588920FF}" type="presParOf" srcId="{DCA9B4FB-FC9F-403C-BD3A-1F8645E672ED}" destId="{F18C5534-A4B8-4EB9-9AB4-08115C6A56C2}" srcOrd="0" destOrd="0" presId="urn:microsoft.com/office/officeart/2005/8/layout/lProcess3"/>
    <dgm:cxn modelId="{727A10D1-1A37-47B7-A132-EADEDF402C98}" type="presParOf" srcId="{DCA9B4FB-FC9F-403C-BD3A-1F8645E672ED}" destId="{F165D286-EE03-4161-8420-5CCC9B14DC9C}" srcOrd="1" destOrd="0" presId="urn:microsoft.com/office/officeart/2005/8/layout/lProcess3"/>
    <dgm:cxn modelId="{627E6532-C022-4BE4-A04B-D687A1ACBA50}" type="presParOf" srcId="{DCA9B4FB-FC9F-403C-BD3A-1F8645E672ED}" destId="{0AA9486F-C86F-4B0C-BE02-996E56EDC9E1}" srcOrd="2" destOrd="0" presId="urn:microsoft.com/office/officeart/2005/8/layout/lProcess3"/>
    <dgm:cxn modelId="{416FCB48-2C03-47DA-9CDF-9590F989FDE3}" type="presParOf" srcId="{DCA9B4FB-FC9F-403C-BD3A-1F8645E672ED}" destId="{122F798D-68C5-4D5B-B8A0-965CCAA19F77}" srcOrd="3" destOrd="0" presId="urn:microsoft.com/office/officeart/2005/8/layout/lProcess3"/>
    <dgm:cxn modelId="{C8019E7C-78DF-4F1E-9742-D7FD7A3419F0}" type="presParOf" srcId="{DCA9B4FB-FC9F-403C-BD3A-1F8645E672ED}" destId="{D7C76B4A-A610-4F63-868A-9D1F375F334D}" srcOrd="4" destOrd="0" presId="urn:microsoft.com/office/officeart/2005/8/layout/lProcess3"/>
    <dgm:cxn modelId="{F6AC2509-CAD5-4F99-B6B5-3952B590CAB5}" type="presParOf" srcId="{DCA9B4FB-FC9F-403C-BD3A-1F8645E672ED}" destId="{BC2B9AF4-EAF6-4AA1-A457-4DD2CEF906A4}" srcOrd="5" destOrd="0" presId="urn:microsoft.com/office/officeart/2005/8/layout/lProcess3"/>
    <dgm:cxn modelId="{804D58C6-9E36-4856-ACFD-5B4EC79E066B}" type="presParOf" srcId="{DCA9B4FB-FC9F-403C-BD3A-1F8645E672ED}" destId="{04286C28-DB0F-427F-9860-2A4CFCF8AF71}" srcOrd="6" destOrd="0" presId="urn:microsoft.com/office/officeart/2005/8/layout/lProcess3"/>
    <dgm:cxn modelId="{5C39AE0A-F501-4FF4-A67B-C63E1F98E5B1}" type="presParOf" srcId="{DCA9B4FB-FC9F-403C-BD3A-1F8645E672ED}" destId="{D0C8F6F4-D745-46B4-9C01-CC421DDF307F}" srcOrd="7" destOrd="0" presId="urn:microsoft.com/office/officeart/2005/8/layout/lProcess3"/>
    <dgm:cxn modelId="{F4E44258-DFA7-4B80-81AB-D4D8D16B7965}" type="presParOf" srcId="{DCA9B4FB-FC9F-403C-BD3A-1F8645E672ED}" destId="{2011719E-0728-4AFD-960C-3A7BF41EB5A0}" srcOrd="8" destOrd="0" presId="urn:microsoft.com/office/officeart/2005/8/layout/lProcess3"/>
    <dgm:cxn modelId="{73355B4D-567F-4797-A512-567FDBB0C12D}" type="presParOf" srcId="{DCA9B4FB-FC9F-403C-BD3A-1F8645E672ED}" destId="{B550375D-C863-44EA-B212-8633594D3618}" srcOrd="9" destOrd="0" presId="urn:microsoft.com/office/officeart/2005/8/layout/lProcess3"/>
    <dgm:cxn modelId="{BC2C9841-67FC-4543-AFCA-9B20503B4345}" type="presParOf" srcId="{DCA9B4FB-FC9F-403C-BD3A-1F8645E672ED}" destId="{9223E65D-D6E9-4C8A-B2E7-7A54EA1E4BA2}" srcOrd="10" destOrd="0" presId="urn:microsoft.com/office/officeart/2005/8/layout/lProcess3"/>
    <dgm:cxn modelId="{B7125359-2288-43F6-B457-4F855C307376}" type="presParOf" srcId="{DCA9B4FB-FC9F-403C-BD3A-1F8645E672ED}" destId="{4B2CC150-0DCA-44FC-9B36-214F9ADF41F3}" srcOrd="11" destOrd="0" presId="urn:microsoft.com/office/officeart/2005/8/layout/lProcess3"/>
    <dgm:cxn modelId="{6BD645AD-07B0-453F-94EF-16442C10C819}" type="presParOf" srcId="{DCA9B4FB-FC9F-403C-BD3A-1F8645E672ED}" destId="{7CF5F233-DFD5-44DD-A355-948BAF792F96}" srcOrd="12" destOrd="0" presId="urn:microsoft.com/office/officeart/2005/8/layout/lProcess3"/>
    <dgm:cxn modelId="{D36CE7D0-2D27-4C4E-8681-8659D053F7F8}" type="presParOf" srcId="{C40B1886-2064-467A-A5A6-3713F03B2C26}" destId="{0BC4313D-FDE5-40B7-AA13-D423C1D75617}" srcOrd="7" destOrd="0" presId="urn:microsoft.com/office/officeart/2005/8/layout/lProcess3"/>
    <dgm:cxn modelId="{DD8DF9FB-7314-402C-AB21-C3AB0208F599}" type="presParOf" srcId="{C40B1886-2064-467A-A5A6-3713F03B2C26}" destId="{40CC7B17-6352-4EAB-9BED-0D987AC8BB70}" srcOrd="8" destOrd="0" presId="urn:microsoft.com/office/officeart/2005/8/layout/lProcess3"/>
    <dgm:cxn modelId="{3B0F67C0-2A34-47A0-A65C-6C86A03681BE}" type="presParOf" srcId="{40CC7B17-6352-4EAB-9BED-0D987AC8BB70}" destId="{46CC7501-4075-4DBB-894C-A446220795A0}" srcOrd="0" destOrd="0" presId="urn:microsoft.com/office/officeart/2005/8/layout/lProcess3"/>
    <dgm:cxn modelId="{F95CAB93-5010-4B58-B015-9F08CFCB5C1F}" type="presParOf" srcId="{40CC7B17-6352-4EAB-9BED-0D987AC8BB70}" destId="{E7A97B48-0D7B-4B1C-8FF2-6EAC0F342E82}" srcOrd="1" destOrd="0" presId="urn:microsoft.com/office/officeart/2005/8/layout/lProcess3"/>
    <dgm:cxn modelId="{5749DE7D-5662-4B45-AC93-D5B93CE69846}" type="presParOf" srcId="{40CC7B17-6352-4EAB-9BED-0D987AC8BB70}" destId="{F8815E23-D701-436B-9E1D-05B39C2ED33A}" srcOrd="2" destOrd="0" presId="urn:microsoft.com/office/officeart/2005/8/layout/lProcess3"/>
    <dgm:cxn modelId="{12162676-A1FE-49B8-AD0E-7F3387AA8E1B}" type="presParOf" srcId="{40CC7B17-6352-4EAB-9BED-0D987AC8BB70}" destId="{25192CFB-458F-4DE7-AF91-CD81D77E5E23}" srcOrd="3" destOrd="0" presId="urn:microsoft.com/office/officeart/2005/8/layout/lProcess3"/>
    <dgm:cxn modelId="{91B4D321-7301-4C7A-865F-05192D4AAB64}" type="presParOf" srcId="{40CC7B17-6352-4EAB-9BED-0D987AC8BB70}" destId="{C0197EB4-2181-48C7-86D8-A20CB1139CD5}" srcOrd="4" destOrd="0" presId="urn:microsoft.com/office/officeart/2005/8/layout/lProcess3"/>
    <dgm:cxn modelId="{0374F1D6-1DD4-4717-9E17-3A2A849DDA5D}" type="presParOf" srcId="{40CC7B17-6352-4EAB-9BED-0D987AC8BB70}" destId="{ED5459EA-88BD-40BE-9405-8308D3FE9FF9}" srcOrd="5" destOrd="0" presId="urn:microsoft.com/office/officeart/2005/8/layout/lProcess3"/>
    <dgm:cxn modelId="{19088F6D-59B7-4351-8BF8-C15BD21BDEB5}" type="presParOf" srcId="{40CC7B17-6352-4EAB-9BED-0D987AC8BB70}" destId="{78EBE7D9-1699-4F72-870F-697C7F17955B}" srcOrd="6" destOrd="0" presId="urn:microsoft.com/office/officeart/2005/8/layout/lProcess3"/>
    <dgm:cxn modelId="{8F1F6D28-E608-4C74-87D4-EDA76EFD4735}" type="presParOf" srcId="{40CC7B17-6352-4EAB-9BED-0D987AC8BB70}" destId="{6A25F910-208C-4A25-9350-D8045898D692}" srcOrd="7" destOrd="0" presId="urn:microsoft.com/office/officeart/2005/8/layout/lProcess3"/>
    <dgm:cxn modelId="{7B7B3FB6-5394-40A7-9F3C-283DCE512EA0}" type="presParOf" srcId="{40CC7B17-6352-4EAB-9BED-0D987AC8BB70}" destId="{311BA776-356D-4630-BFC2-26F259F82535}" srcOrd="8" destOrd="0" presId="urn:microsoft.com/office/officeart/2005/8/layout/lProcess3"/>
    <dgm:cxn modelId="{BE1637E3-7A72-4F0D-AD35-3CE08B66DF78}" type="presParOf" srcId="{40CC7B17-6352-4EAB-9BED-0D987AC8BB70}" destId="{467CA991-44AC-4A10-BC0E-49C3AD3F8759}" srcOrd="9" destOrd="0" presId="urn:microsoft.com/office/officeart/2005/8/layout/lProcess3"/>
    <dgm:cxn modelId="{9AB2D117-9154-45AB-B4A6-6E74FB186562}" type="presParOf" srcId="{40CC7B17-6352-4EAB-9BED-0D987AC8BB70}" destId="{1D95DB50-0BDB-431A-9FF1-DF4AE84E8C1F}" srcOrd="10" destOrd="0" presId="urn:microsoft.com/office/officeart/2005/8/layout/lProcess3"/>
    <dgm:cxn modelId="{D5A7E637-C5C7-4F36-843B-7ABA955A795E}" type="presParOf" srcId="{40CC7B17-6352-4EAB-9BED-0D987AC8BB70}" destId="{86EFBBA0-5A62-44DE-BCE9-1EEEF6BD814C}" srcOrd="11" destOrd="0" presId="urn:microsoft.com/office/officeart/2005/8/layout/lProcess3"/>
    <dgm:cxn modelId="{F4BD71DD-1CAC-4909-9542-C36937AE3F51}" type="presParOf" srcId="{40CC7B17-6352-4EAB-9BED-0D987AC8BB70}" destId="{61C317E4-3F3B-45DA-9338-4C5EBC12DE8C}" srcOrd="12" destOrd="0" presId="urn:microsoft.com/office/officeart/2005/8/layout/lProcess3"/>
    <dgm:cxn modelId="{674B9DE3-37FC-4BC4-9DC6-BE044EA29872}" type="presParOf" srcId="{40CC7B17-6352-4EAB-9BED-0D987AC8BB70}" destId="{493DC017-E008-4D1A-B71E-A66022D533A2}" srcOrd="13" destOrd="0" presId="urn:microsoft.com/office/officeart/2005/8/layout/lProcess3"/>
    <dgm:cxn modelId="{7F4894C5-3294-4854-A688-50C4CF7A7D3B}" type="presParOf" srcId="{40CC7B17-6352-4EAB-9BED-0D987AC8BB70}" destId="{F3AD7951-51D8-4E76-BD32-9265031A868D}" srcOrd="14" destOrd="0" presId="urn:microsoft.com/office/officeart/2005/8/layout/lProcess3"/>
    <dgm:cxn modelId="{32590C13-D2D2-4880-8652-958B744F125B}" type="presParOf" srcId="{C40B1886-2064-467A-A5A6-3713F03B2C26}" destId="{F5841687-243A-48EC-98A5-CEC52DFEABA1}" srcOrd="9" destOrd="0" presId="urn:microsoft.com/office/officeart/2005/8/layout/lProcess3"/>
    <dgm:cxn modelId="{89532CA6-61EC-4AC3-A1DF-FF81B7F2AD74}" type="presParOf" srcId="{C40B1886-2064-467A-A5A6-3713F03B2C26}" destId="{A54385F5-5A6D-4C44-BBEB-DB3E0713A0BB}" srcOrd="10" destOrd="0" presId="urn:microsoft.com/office/officeart/2005/8/layout/lProcess3"/>
    <dgm:cxn modelId="{218D2D80-2858-4FDD-BE36-B6584BAAB95D}" type="presParOf" srcId="{A54385F5-5A6D-4C44-BBEB-DB3E0713A0BB}" destId="{C10105A9-3CD3-4B71-BC3C-139FF11FA745}" srcOrd="0" destOrd="0" presId="urn:microsoft.com/office/officeart/2005/8/layout/lProcess3"/>
    <dgm:cxn modelId="{D61FEE40-A721-4314-803A-3031A2837F9E}" type="presParOf" srcId="{A54385F5-5A6D-4C44-BBEB-DB3E0713A0BB}" destId="{00BCAB65-7B87-4CAB-A950-86C3B45AA362}" srcOrd="1" destOrd="0" presId="urn:microsoft.com/office/officeart/2005/8/layout/lProcess3"/>
    <dgm:cxn modelId="{C9F26725-B82C-4F5F-884A-7D74F1511E00}" type="presParOf" srcId="{A54385F5-5A6D-4C44-BBEB-DB3E0713A0BB}" destId="{67E77EC0-600A-4522-87D4-F1FCD8123493}" srcOrd="2" destOrd="0" presId="urn:microsoft.com/office/officeart/2005/8/layout/lProcess3"/>
    <dgm:cxn modelId="{A7470174-37E6-4786-A586-2FEB8E924B77}" type="presParOf" srcId="{A54385F5-5A6D-4C44-BBEB-DB3E0713A0BB}" destId="{B11F27BB-56C1-4544-A3C8-6B394F14EE58}" srcOrd="3" destOrd="0" presId="urn:microsoft.com/office/officeart/2005/8/layout/lProcess3"/>
    <dgm:cxn modelId="{8BC965BD-6A75-49FA-8E57-854B331145AB}" type="presParOf" srcId="{A54385F5-5A6D-4C44-BBEB-DB3E0713A0BB}" destId="{C6218D2E-FB9C-4B22-84F8-ADB058AB9818}" srcOrd="4" destOrd="0" presId="urn:microsoft.com/office/officeart/2005/8/layout/lProcess3"/>
    <dgm:cxn modelId="{D46B7FEF-3147-48D2-B045-EA8A704D32EC}" type="presParOf" srcId="{A54385F5-5A6D-4C44-BBEB-DB3E0713A0BB}" destId="{7D3E52E3-6556-4D63-B162-1B3DFBA1CB0F}" srcOrd="5" destOrd="0" presId="urn:microsoft.com/office/officeart/2005/8/layout/lProcess3"/>
    <dgm:cxn modelId="{492E4E21-44E2-4DCA-911E-DFB455DC7306}" type="presParOf" srcId="{A54385F5-5A6D-4C44-BBEB-DB3E0713A0BB}" destId="{2280BBE3-24D2-41B2-A455-88D2E6FA0027}" srcOrd="6" destOrd="0" presId="urn:microsoft.com/office/officeart/2005/8/layout/lProcess3"/>
    <dgm:cxn modelId="{DEEFB07D-1F34-4D97-99C4-DBBA511DA698}" type="presParOf" srcId="{A54385F5-5A6D-4C44-BBEB-DB3E0713A0BB}" destId="{5BDB9FDF-1849-49B1-906A-3C9F90966510}" srcOrd="7" destOrd="0" presId="urn:microsoft.com/office/officeart/2005/8/layout/lProcess3"/>
    <dgm:cxn modelId="{BFB68DBF-A66C-408F-A2D8-E85BB24A263C}" type="presParOf" srcId="{A54385F5-5A6D-4C44-BBEB-DB3E0713A0BB}" destId="{3EEF99BA-967D-40F3-BC02-19B7880104C5}" srcOrd="8" destOrd="0" presId="urn:microsoft.com/office/officeart/2005/8/layout/lProcess3"/>
    <dgm:cxn modelId="{80647C3A-B596-4D4A-B232-785288F55F92}" type="presParOf" srcId="{A54385F5-5A6D-4C44-BBEB-DB3E0713A0BB}" destId="{6254AF24-C231-46C2-A010-1AE5C90D33F2}" srcOrd="9" destOrd="0" presId="urn:microsoft.com/office/officeart/2005/8/layout/lProcess3"/>
    <dgm:cxn modelId="{DE8B4197-5762-49F7-B718-70CDC00B264F}" type="presParOf" srcId="{A54385F5-5A6D-4C44-BBEB-DB3E0713A0BB}" destId="{CA00BA82-F5E7-41DF-9CAD-F382CC3B708E}" srcOrd="10" destOrd="0" presId="urn:microsoft.com/office/officeart/2005/8/layout/lProcess3"/>
    <dgm:cxn modelId="{822DDA4A-A7B8-4503-8E9C-EEBED169D4F2}" type="presParOf" srcId="{A54385F5-5A6D-4C44-BBEB-DB3E0713A0BB}" destId="{1F9013E3-F7DE-4BB6-BAF0-7722756CA7F8}" srcOrd="11" destOrd="0" presId="urn:microsoft.com/office/officeart/2005/8/layout/lProcess3"/>
    <dgm:cxn modelId="{04D2024A-89B3-4A03-BFA2-B4D33D5FE874}" type="presParOf" srcId="{A54385F5-5A6D-4C44-BBEB-DB3E0713A0BB}" destId="{1DFFF8BA-F5C5-4149-BC53-95BC438F575F}" srcOrd="12" destOrd="0" presId="urn:microsoft.com/office/officeart/2005/8/layout/lProcess3"/>
    <dgm:cxn modelId="{F4DE5D87-065B-40EC-8D42-E91CB39F58F7}" type="presParOf" srcId="{C40B1886-2064-467A-A5A6-3713F03B2C26}" destId="{CF2C30EA-C592-4B93-BB4B-04E29B8CA223}" srcOrd="11" destOrd="0" presId="urn:microsoft.com/office/officeart/2005/8/layout/lProcess3"/>
    <dgm:cxn modelId="{A9C2E231-983F-4D6A-A502-4C47614EFEB2}" type="presParOf" srcId="{C40B1886-2064-467A-A5A6-3713F03B2C26}" destId="{3785C233-4237-4754-820F-0C0C99942D3A}" srcOrd="12" destOrd="0" presId="urn:microsoft.com/office/officeart/2005/8/layout/lProcess3"/>
    <dgm:cxn modelId="{92E76013-7128-460C-AB47-BA1ECF6D1A07}" type="presParOf" srcId="{3785C233-4237-4754-820F-0C0C99942D3A}" destId="{1509C487-8C61-40FA-97D1-293C4B518A58}" srcOrd="0" destOrd="0" presId="urn:microsoft.com/office/officeart/2005/8/layout/lProcess3"/>
    <dgm:cxn modelId="{E93188A3-4256-4F79-B83A-10066B59943E}" type="presParOf" srcId="{3785C233-4237-4754-820F-0C0C99942D3A}" destId="{8D5C9BAD-9BD6-4F10-8E69-2AFAC15908C4}" srcOrd="1" destOrd="0" presId="urn:microsoft.com/office/officeart/2005/8/layout/lProcess3"/>
    <dgm:cxn modelId="{E9D7D2C4-3AD0-469E-919B-BEA3BA1B0AD5}" type="presParOf" srcId="{3785C233-4237-4754-820F-0C0C99942D3A}" destId="{DB2F02BE-D649-405A-BC98-BEC465ACFCEE}" srcOrd="2" destOrd="0" presId="urn:microsoft.com/office/officeart/2005/8/layout/lProcess3"/>
    <dgm:cxn modelId="{92D64094-5707-46D5-A35F-A4A4EDF7885B}" type="presParOf" srcId="{3785C233-4237-4754-820F-0C0C99942D3A}" destId="{9B26B70B-424E-41B1-984E-AF3EA1219448}" srcOrd="3" destOrd="0" presId="urn:microsoft.com/office/officeart/2005/8/layout/lProcess3"/>
    <dgm:cxn modelId="{8E901AAB-90D9-44CF-BDB3-AB2057BBA7AD}" type="presParOf" srcId="{3785C233-4237-4754-820F-0C0C99942D3A}" destId="{164E8C24-0E7F-441E-AD42-43B495E21F2B}" srcOrd="4" destOrd="0" presId="urn:microsoft.com/office/officeart/2005/8/layout/lProcess3"/>
    <dgm:cxn modelId="{599D8E7D-8D22-482F-9CA5-612D09541DA8}" type="presParOf" srcId="{3785C233-4237-4754-820F-0C0C99942D3A}" destId="{2AB042D9-3EF3-49D4-8F67-4989BE7C8E8F}" srcOrd="5" destOrd="0" presId="urn:microsoft.com/office/officeart/2005/8/layout/lProcess3"/>
    <dgm:cxn modelId="{93094E19-4D3F-489F-8251-2250430FF17C}" type="presParOf" srcId="{3785C233-4237-4754-820F-0C0C99942D3A}" destId="{3DB069B4-10CB-46A4-B4E9-0DC6432D82AB}" srcOrd="6" destOrd="0" presId="urn:microsoft.com/office/officeart/2005/8/layout/lProcess3"/>
    <dgm:cxn modelId="{DDE011D4-C8B2-4294-B1EC-0B8DA7C64321}" type="presParOf" srcId="{3785C233-4237-4754-820F-0C0C99942D3A}" destId="{872E8A69-ABAC-435E-BED4-3B8B9994BBB5}" srcOrd="7" destOrd="0" presId="urn:microsoft.com/office/officeart/2005/8/layout/lProcess3"/>
    <dgm:cxn modelId="{D9BAC6FB-117E-4E18-8396-664863382E81}" type="presParOf" srcId="{3785C233-4237-4754-820F-0C0C99942D3A}" destId="{0307A7ED-0B81-487A-AC24-030F8FB41297}" srcOrd="8" destOrd="0" presId="urn:microsoft.com/office/officeart/2005/8/layout/lProcess3"/>
    <dgm:cxn modelId="{7F5D4AB1-C0B9-442D-B9A7-80AAAFFFBC05}" type="presParOf" srcId="{3785C233-4237-4754-820F-0C0C99942D3A}" destId="{978D3791-4B76-44AE-8912-24F7816AD193}" srcOrd="9" destOrd="0" presId="urn:microsoft.com/office/officeart/2005/8/layout/lProcess3"/>
    <dgm:cxn modelId="{174EA02F-0B1C-4F17-8302-BA49B5D7C1A7}" type="presParOf" srcId="{3785C233-4237-4754-820F-0C0C99942D3A}" destId="{BE301994-AD23-4429-A1D5-B2DA7AD7E7D6}" srcOrd="10" destOrd="0" presId="urn:microsoft.com/office/officeart/2005/8/layout/lProcess3"/>
    <dgm:cxn modelId="{8871CB63-2CC5-4840-B5CC-322D8F29D523}" type="presParOf" srcId="{3785C233-4237-4754-820F-0C0C99942D3A}" destId="{D1DFB947-F2C8-4869-8AA9-CCD3EEF7CD05}" srcOrd="11" destOrd="0" presId="urn:microsoft.com/office/officeart/2005/8/layout/lProcess3"/>
    <dgm:cxn modelId="{825BCECA-5693-47A3-8B6E-C57C0339DC32}" type="presParOf" srcId="{3785C233-4237-4754-820F-0C0C99942D3A}" destId="{5C8C3787-FAA1-4467-B746-4DF5FFCCF197}" srcOrd="12" destOrd="0" presId="urn:microsoft.com/office/officeart/2005/8/layout/lProcess3"/>
    <dgm:cxn modelId="{A845B4D8-F14A-42C8-8038-7DF3A47C28D9}" type="presParOf" srcId="{3785C233-4237-4754-820F-0C0C99942D3A}" destId="{E24C7F9F-038A-4A22-9ACC-5773AFA62670}" srcOrd="13" destOrd="0" presId="urn:microsoft.com/office/officeart/2005/8/layout/lProcess3"/>
    <dgm:cxn modelId="{EFB5A6B8-E9FE-4C70-ACCE-6352061B8E3D}" type="presParOf" srcId="{3785C233-4237-4754-820F-0C0C99942D3A}" destId="{5E877E51-41F1-4240-AC1E-E1049E0E2465}" srcOrd="14" destOrd="0" presId="urn:microsoft.com/office/officeart/2005/8/layout/lProcess3"/>
    <dgm:cxn modelId="{6716C223-D12C-4228-BF45-F9BCE122DCA3}" type="presParOf" srcId="{C40B1886-2064-467A-A5A6-3713F03B2C26}" destId="{B244866C-B8A6-4310-BAE9-596FB27EC78B}" srcOrd="13" destOrd="0" presId="urn:microsoft.com/office/officeart/2005/8/layout/lProcess3"/>
    <dgm:cxn modelId="{9E716B13-9212-4B68-9202-2190D8CA4325}" type="presParOf" srcId="{C40B1886-2064-467A-A5A6-3713F03B2C26}" destId="{EC7BC80C-EE63-4B73-AA8A-204E0D065ACC}" srcOrd="14" destOrd="0" presId="urn:microsoft.com/office/officeart/2005/8/layout/lProcess3"/>
    <dgm:cxn modelId="{4DFDF953-7BE0-4838-B184-3BA9165D4109}" type="presParOf" srcId="{EC7BC80C-EE63-4B73-AA8A-204E0D065ACC}" destId="{71A40D68-4DD5-49D8-B0F2-467920CC75B4}" srcOrd="0" destOrd="0" presId="urn:microsoft.com/office/officeart/2005/8/layout/lProcess3"/>
    <dgm:cxn modelId="{BC9168D6-6BBA-4819-A8D9-73C95435C4D1}" type="presParOf" srcId="{EC7BC80C-EE63-4B73-AA8A-204E0D065ACC}" destId="{FF9074E1-C91E-4AAA-BCEA-48AD4E9AABF1}" srcOrd="1" destOrd="0" presId="urn:microsoft.com/office/officeart/2005/8/layout/lProcess3"/>
    <dgm:cxn modelId="{750582AA-6104-4792-BA16-86DEBDE73C6B}" type="presParOf" srcId="{EC7BC80C-EE63-4B73-AA8A-204E0D065ACC}" destId="{539588B8-7CE1-41D3-9863-5E8C263305BC}" srcOrd="2" destOrd="0" presId="urn:microsoft.com/office/officeart/2005/8/layout/lProcess3"/>
    <dgm:cxn modelId="{3D5FF476-429B-45CD-AD87-C2541181B67F}" type="presParOf" srcId="{EC7BC80C-EE63-4B73-AA8A-204E0D065ACC}" destId="{0116D91E-3AC8-4E86-A30B-E29AAF5E4C98}" srcOrd="3" destOrd="0" presId="urn:microsoft.com/office/officeart/2005/8/layout/lProcess3"/>
    <dgm:cxn modelId="{E6B45022-BBFA-4E95-B4D1-B18D9A3BF1E1}" type="presParOf" srcId="{EC7BC80C-EE63-4B73-AA8A-204E0D065ACC}" destId="{848AD2DA-20D3-46D1-9429-C418711C4125}" srcOrd="4" destOrd="0" presId="urn:microsoft.com/office/officeart/2005/8/layout/lProcess3"/>
    <dgm:cxn modelId="{4E9E930F-F614-4722-B06A-8883A398E653}" type="presParOf" srcId="{EC7BC80C-EE63-4B73-AA8A-204E0D065ACC}" destId="{E91F031E-6274-4394-853A-50863FC973DD}" srcOrd="5" destOrd="0" presId="urn:microsoft.com/office/officeart/2005/8/layout/lProcess3"/>
    <dgm:cxn modelId="{3E53356C-9188-48DB-B51C-6BD172F0A8A7}" type="presParOf" srcId="{EC7BC80C-EE63-4B73-AA8A-204E0D065ACC}" destId="{FA6506B8-4A24-4BD4-B73D-FCE00944E5BC}" srcOrd="6" destOrd="0" presId="urn:microsoft.com/office/officeart/2005/8/layout/lProcess3"/>
    <dgm:cxn modelId="{29969816-9541-4960-A73F-8A998CE3909E}" type="presParOf" srcId="{EC7BC80C-EE63-4B73-AA8A-204E0D065ACC}" destId="{89DF4BBD-EFFD-4AF4-BADF-FC064F5FCAB0}" srcOrd="7" destOrd="0" presId="urn:microsoft.com/office/officeart/2005/8/layout/lProcess3"/>
    <dgm:cxn modelId="{55866B78-6EAC-4296-A985-A857D79CD8E1}" type="presParOf" srcId="{EC7BC80C-EE63-4B73-AA8A-204E0D065ACC}" destId="{C4281392-C26A-49D8-8187-28F6A04A0B2E}" srcOrd="8" destOrd="0" presId="urn:microsoft.com/office/officeart/2005/8/layout/lProcess3"/>
    <dgm:cxn modelId="{B2E1A6E5-A518-455B-B823-2B264E9EACF3}" type="presParOf" srcId="{EC7BC80C-EE63-4B73-AA8A-204E0D065ACC}" destId="{B0645030-4447-4774-BBA2-CABD6DD37596}" srcOrd="9" destOrd="0" presId="urn:microsoft.com/office/officeart/2005/8/layout/lProcess3"/>
    <dgm:cxn modelId="{AF2913E7-710F-47A6-B2C8-563CC03D4A9C}" type="presParOf" srcId="{EC7BC80C-EE63-4B73-AA8A-204E0D065ACC}" destId="{464EB462-6607-4170-AFF8-DA5EABE4EFEC}" srcOrd="10" destOrd="0" presId="urn:microsoft.com/office/officeart/2005/8/layout/lProcess3"/>
    <dgm:cxn modelId="{4FB3F798-C0F1-4DF2-99D7-907997F8762D}" type="presParOf" srcId="{EC7BC80C-EE63-4B73-AA8A-204E0D065ACC}" destId="{1A389B8F-4D92-4BE2-ACAD-AF616977EEEE}" srcOrd="11" destOrd="0" presId="urn:microsoft.com/office/officeart/2005/8/layout/lProcess3"/>
    <dgm:cxn modelId="{E53DB5AD-BC1C-47CF-AEA8-D2F22BEA87D5}" type="presParOf" srcId="{EC7BC80C-EE63-4B73-AA8A-204E0D065ACC}" destId="{0DC604C4-A667-4F4F-916C-C6E60ADD56CA}" srcOrd="12" destOrd="0" presId="urn:microsoft.com/office/officeart/2005/8/layout/lProcess3"/>
    <dgm:cxn modelId="{D9F1CB42-930C-4DD3-8E19-DF5144EAE9A8}" type="presParOf" srcId="{EC7BC80C-EE63-4B73-AA8A-204E0D065ACC}" destId="{BE87A2BA-7B63-4C50-8601-BF456882DCD2}" srcOrd="13" destOrd="0" presId="urn:microsoft.com/office/officeart/2005/8/layout/lProcess3"/>
    <dgm:cxn modelId="{6B1AD6B4-3653-4716-BFF2-D0DED6F33219}" type="presParOf" srcId="{EC7BC80C-EE63-4B73-AA8A-204E0D065ACC}" destId="{58D6F037-DA71-453D-A607-8DA3A9C2A17B}" srcOrd="1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47F22-071F-4C6F-A7C5-DBE3BF5D036E}">
      <dsp:nvSpPr>
        <dsp:cNvPr id="0" name=""/>
        <dsp:cNvSpPr/>
      </dsp:nvSpPr>
      <dsp:spPr>
        <a:xfrm>
          <a:off x="1823" y="0"/>
          <a:ext cx="2837631" cy="541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mbria Math" pitchFamily="18" charset="0"/>
              <a:ea typeface="Cambria Math" pitchFamily="18" charset="0"/>
            </a:rPr>
            <a:t>Household</a:t>
          </a:r>
          <a:endParaRPr lang="en-US" sz="22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kern="1200" dirty="0" smtClean="0">
              <a:latin typeface="Cambria Math" pitchFamily="18" charset="0"/>
              <a:ea typeface="Cambria Math" pitchFamily="18" charset="0"/>
            </a:rPr>
            <a:t>Individual-level </a:t>
          </a:r>
          <a:r>
            <a:rPr lang="en-US" sz="1600" kern="1200" dirty="0" smtClean="0">
              <a:latin typeface="Cambria Math" pitchFamily="18" charset="0"/>
              <a:ea typeface="Cambria Math" pitchFamily="18" charset="0"/>
            </a:rPr>
            <a:t>data on demographics, education, health, labor &amp; </a:t>
          </a:r>
          <a:r>
            <a:rPr lang="en-US" sz="1600" kern="1200" dirty="0" err="1" smtClean="0">
              <a:latin typeface="Cambria Math" pitchFamily="18" charset="0"/>
              <a:ea typeface="Cambria Math" pitchFamily="18" charset="0"/>
            </a:rPr>
            <a:t>anthro</a:t>
          </a:r>
          <a:endParaRPr lang="en-US" sz="16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mbria Math" pitchFamily="18" charset="0"/>
              <a:ea typeface="Cambria Math" pitchFamily="18" charset="0"/>
            </a:rPr>
            <a:t>Housing, d</a:t>
          </a: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urable assets</a:t>
          </a:r>
          <a:endParaRPr lang="en-US" sz="16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Food &amp; non-food consumption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Income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Food security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Non-Farm enterprises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Subjective welfare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1823" y="2164080"/>
        <a:ext cx="2837631" cy="2164080"/>
      </dsp:txXfrm>
    </dsp:sp>
    <dsp:sp modelId="{D8255641-69AD-4156-903D-C552D8451E75}">
      <dsp:nvSpPr>
        <dsp:cNvPr id="0" name=""/>
        <dsp:cNvSpPr/>
      </dsp:nvSpPr>
      <dsp:spPr>
        <a:xfrm>
          <a:off x="519841" y="324611"/>
          <a:ext cx="1801596" cy="18015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7D3D8-FB99-4C95-B045-78CDC61C5481}">
      <dsp:nvSpPr>
        <dsp:cNvPr id="0" name=""/>
        <dsp:cNvSpPr/>
      </dsp:nvSpPr>
      <dsp:spPr>
        <a:xfrm>
          <a:off x="2924584" y="0"/>
          <a:ext cx="2837631" cy="541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mbria Math" pitchFamily="18" charset="0"/>
              <a:ea typeface="Cambria Math" pitchFamily="18" charset="0"/>
            </a:rPr>
            <a:t>Agriculture</a:t>
          </a:r>
          <a:endParaRPr lang="en-US" sz="22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kern="1200" dirty="0" smtClean="0">
              <a:latin typeface="Cambria Math" pitchFamily="18" charset="0"/>
              <a:ea typeface="Cambria Math" pitchFamily="18" charset="0"/>
            </a:rPr>
            <a:t>Plot-level</a:t>
          </a:r>
          <a:r>
            <a:rPr lang="en-US" sz="1600" kern="1200" dirty="0" smtClean="0">
              <a:latin typeface="Cambria Math" pitchFamily="18" charset="0"/>
              <a:ea typeface="Cambria Math" pitchFamily="18" charset="0"/>
            </a:rPr>
            <a:t> data on (i) Land Areas, (ii) Labor &amp; non-labor inputs, (iii) Crop cultivation &amp; production</a:t>
          </a:r>
          <a:endParaRPr lang="en-US" sz="16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mbria Math" pitchFamily="18" charset="0"/>
              <a:ea typeface="Cambria Math" pitchFamily="18" charset="0"/>
            </a:rPr>
            <a:t>Crop sales &amp; utilization</a:t>
          </a:r>
          <a:endParaRPr lang="en-US" sz="16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mbria Math" pitchFamily="18" charset="0"/>
              <a:ea typeface="Cambria Math" pitchFamily="18" charset="0"/>
            </a:rPr>
            <a:t>Farm implements</a:t>
          </a:r>
          <a:endParaRPr lang="en-US" sz="16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mbria Math" pitchFamily="18" charset="0"/>
              <a:ea typeface="Cambria Math" pitchFamily="18" charset="0"/>
            </a:rPr>
            <a:t>Extension services</a:t>
          </a:r>
          <a:endParaRPr lang="en-US" sz="16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Livestock</a:t>
          </a:r>
          <a:endParaRPr lang="en-US" sz="160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Cambria Math" pitchFamily="18" charset="0"/>
              <a:ea typeface="Cambria Math" pitchFamily="18" charset="0"/>
            </a:rPr>
            <a:t>Fisheries</a:t>
          </a:r>
          <a:endParaRPr lang="en-US" sz="1600" kern="1200" dirty="0">
            <a:latin typeface="Cambria Math" pitchFamily="18" charset="0"/>
            <a:ea typeface="Cambria Math" pitchFamily="18" charset="0"/>
          </a:endParaRPr>
        </a:p>
      </dsp:txBody>
      <dsp:txXfrm>
        <a:off x="2924584" y="2164080"/>
        <a:ext cx="2837631" cy="2164080"/>
      </dsp:txXfrm>
    </dsp:sp>
    <dsp:sp modelId="{7D98CA6A-04B4-4433-92B0-02CE5F6BC648}">
      <dsp:nvSpPr>
        <dsp:cNvPr id="0" name=""/>
        <dsp:cNvSpPr/>
      </dsp:nvSpPr>
      <dsp:spPr>
        <a:xfrm>
          <a:off x="3442601" y="324611"/>
          <a:ext cx="1801596" cy="18015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307E-72EB-49F0-8F46-D67D942C41A7}">
      <dsp:nvSpPr>
        <dsp:cNvPr id="0" name=""/>
        <dsp:cNvSpPr/>
      </dsp:nvSpPr>
      <dsp:spPr>
        <a:xfrm>
          <a:off x="5843854" y="0"/>
          <a:ext cx="2837631" cy="541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mbria Math" pitchFamily="18" charset="0"/>
              <a:ea typeface="Cambria Math" pitchFamily="18" charset="0"/>
            </a:rPr>
            <a:t>Community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Demographics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Services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Facilities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Infrastructure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Governance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Organizations &amp; groups</a:t>
          </a:r>
          <a:endParaRPr lang="en-US" sz="1600" kern="1200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mbria Math" pitchFamily="18" charset="0"/>
              <a:ea typeface="Cambria Math" pitchFamily="18" charset="0"/>
            </a:rPr>
            <a:t>Market prices</a:t>
          </a:r>
          <a:endParaRPr lang="en-US" sz="1600" kern="1200" dirty="0">
            <a:latin typeface="Cambria Math" pitchFamily="18" charset="0"/>
            <a:ea typeface="Cambria Math" pitchFamily="18" charset="0"/>
          </a:endParaRPr>
        </a:p>
      </dsp:txBody>
      <dsp:txXfrm>
        <a:off x="5843854" y="2164080"/>
        <a:ext cx="2837631" cy="2164080"/>
      </dsp:txXfrm>
    </dsp:sp>
    <dsp:sp modelId="{0C6939D7-3B22-4FE2-B703-9A6A293E842D}">
      <dsp:nvSpPr>
        <dsp:cNvPr id="0" name=""/>
        <dsp:cNvSpPr/>
      </dsp:nvSpPr>
      <dsp:spPr>
        <a:xfrm>
          <a:off x="6365362" y="324611"/>
          <a:ext cx="1801596" cy="18015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FC9E9-9EC1-4EEC-B28A-772220CE9AC5}">
      <dsp:nvSpPr>
        <dsp:cNvPr id="0" name=""/>
        <dsp:cNvSpPr/>
      </dsp:nvSpPr>
      <dsp:spPr>
        <a:xfrm>
          <a:off x="-13" y="2131291"/>
          <a:ext cx="8686827" cy="674917"/>
        </a:xfrm>
        <a:prstGeom prst="leftRightArrow">
          <a:avLst/>
        </a:prstGeom>
        <a:solidFill>
          <a:schemeClr val="bg1">
            <a:alpha val="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3E7DE-310E-46E2-B894-207D07D21247}">
      <dsp:nvSpPr>
        <dsp:cNvPr id="0" name=""/>
        <dsp:cNvSpPr/>
      </dsp:nvSpPr>
      <dsp:spPr>
        <a:xfrm>
          <a:off x="81" y="399099"/>
          <a:ext cx="1262750" cy="50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Tanzania</a:t>
          </a:r>
          <a:endParaRPr lang="en-US" sz="1600" kern="1200" dirty="0"/>
        </a:p>
      </dsp:txBody>
      <dsp:txXfrm>
        <a:off x="252631" y="399099"/>
        <a:ext cx="757650" cy="505100"/>
      </dsp:txXfrm>
    </dsp:sp>
    <dsp:sp modelId="{1F855B5F-C428-4D4B-BBC2-90EDCA2D0834}">
      <dsp:nvSpPr>
        <dsp:cNvPr id="0" name=""/>
        <dsp:cNvSpPr/>
      </dsp:nvSpPr>
      <dsp:spPr>
        <a:xfrm>
          <a:off x="1098674" y="4420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2008/09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1308291" y="442033"/>
        <a:ext cx="628850" cy="419233"/>
      </dsp:txXfrm>
    </dsp:sp>
    <dsp:sp modelId="{399EF391-DCB3-4CD7-8E46-81CFD1987C0F}">
      <dsp:nvSpPr>
        <dsp:cNvPr id="0" name=""/>
        <dsp:cNvSpPr/>
      </dsp:nvSpPr>
      <dsp:spPr>
        <a:xfrm>
          <a:off x="2000025" y="4420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209642" y="442033"/>
        <a:ext cx="628850" cy="419233"/>
      </dsp:txXfrm>
    </dsp:sp>
    <dsp:sp modelId="{EFD08311-4C1C-4EF6-94D2-11A2C335A2E0}">
      <dsp:nvSpPr>
        <dsp:cNvPr id="0" name=""/>
        <dsp:cNvSpPr/>
      </dsp:nvSpPr>
      <dsp:spPr>
        <a:xfrm>
          <a:off x="2901377" y="4420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2010/11</a:t>
          </a:r>
        </a:p>
      </dsp:txBody>
      <dsp:txXfrm>
        <a:off x="3110994" y="442033"/>
        <a:ext cx="628850" cy="419233"/>
      </dsp:txXfrm>
    </dsp:sp>
    <dsp:sp modelId="{99547531-3195-4D9C-939A-EA5A1F3FA37E}">
      <dsp:nvSpPr>
        <dsp:cNvPr id="0" name=""/>
        <dsp:cNvSpPr/>
      </dsp:nvSpPr>
      <dsp:spPr>
        <a:xfrm>
          <a:off x="3802729" y="4420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012346" y="442033"/>
        <a:ext cx="628850" cy="419233"/>
      </dsp:txXfrm>
    </dsp:sp>
    <dsp:sp modelId="{583424BF-7FEF-4D11-951C-E0A36847E68C}">
      <dsp:nvSpPr>
        <dsp:cNvPr id="0" name=""/>
        <dsp:cNvSpPr/>
      </dsp:nvSpPr>
      <dsp:spPr>
        <a:xfrm>
          <a:off x="4704080" y="442033"/>
          <a:ext cx="1278556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2012/13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4913697" y="442033"/>
        <a:ext cx="859323" cy="419233"/>
      </dsp:txXfrm>
    </dsp:sp>
    <dsp:sp modelId="{03153EDC-ABDE-4735-9124-6D26276D8289}">
      <dsp:nvSpPr>
        <dsp:cNvPr id="0" name=""/>
        <dsp:cNvSpPr/>
      </dsp:nvSpPr>
      <dsp:spPr>
        <a:xfrm>
          <a:off x="5867401" y="457200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077018" y="457200"/>
        <a:ext cx="628850" cy="419233"/>
      </dsp:txXfrm>
    </dsp:sp>
    <dsp:sp modelId="{DFFE19B0-E2BB-45FE-85D8-0B96E298F27D}">
      <dsp:nvSpPr>
        <dsp:cNvPr id="0" name=""/>
        <dsp:cNvSpPr/>
      </dsp:nvSpPr>
      <dsp:spPr>
        <a:xfrm>
          <a:off x="81" y="974913"/>
          <a:ext cx="1262750" cy="50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Uganda</a:t>
          </a:r>
          <a:endParaRPr lang="en-US" sz="1600" kern="1200" dirty="0"/>
        </a:p>
      </dsp:txBody>
      <dsp:txXfrm>
        <a:off x="252631" y="974913"/>
        <a:ext cx="757650" cy="505100"/>
      </dsp:txXfrm>
    </dsp:sp>
    <dsp:sp modelId="{F2755C56-D96C-4DB6-990F-FA81EE1F0FFB}">
      <dsp:nvSpPr>
        <dsp:cNvPr id="0" name=""/>
        <dsp:cNvSpPr/>
      </dsp:nvSpPr>
      <dsp:spPr>
        <a:xfrm>
          <a:off x="1098674" y="1017847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FF0000"/>
            </a:solidFill>
          </a:endParaRPr>
        </a:p>
      </dsp:txBody>
      <dsp:txXfrm>
        <a:off x="1308291" y="1017847"/>
        <a:ext cx="628850" cy="419233"/>
      </dsp:txXfrm>
    </dsp:sp>
    <dsp:sp modelId="{2BB33345-6B14-4F60-B590-604FC0D15343}">
      <dsp:nvSpPr>
        <dsp:cNvPr id="0" name=""/>
        <dsp:cNvSpPr/>
      </dsp:nvSpPr>
      <dsp:spPr>
        <a:xfrm>
          <a:off x="2000025" y="1017847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2009/10</a:t>
          </a:r>
        </a:p>
      </dsp:txBody>
      <dsp:txXfrm>
        <a:off x="2209642" y="1017847"/>
        <a:ext cx="628850" cy="419233"/>
      </dsp:txXfrm>
    </dsp:sp>
    <dsp:sp modelId="{4ADA5CD7-EAA5-44A2-A9F4-DE53B6F1CBE4}">
      <dsp:nvSpPr>
        <dsp:cNvPr id="0" name=""/>
        <dsp:cNvSpPr/>
      </dsp:nvSpPr>
      <dsp:spPr>
        <a:xfrm>
          <a:off x="2901377" y="1017847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2010/11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110994" y="1017847"/>
        <a:ext cx="628850" cy="419233"/>
      </dsp:txXfrm>
    </dsp:sp>
    <dsp:sp modelId="{C6CCE53A-AD49-4942-BE4D-0C249F9C7EB5}">
      <dsp:nvSpPr>
        <dsp:cNvPr id="0" name=""/>
        <dsp:cNvSpPr/>
      </dsp:nvSpPr>
      <dsp:spPr>
        <a:xfrm>
          <a:off x="3802729" y="1017847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2011/12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012346" y="1017847"/>
        <a:ext cx="628850" cy="419233"/>
      </dsp:txXfrm>
    </dsp:sp>
    <dsp:sp modelId="{C1FF23C9-719F-4276-80BB-3371902021F4}">
      <dsp:nvSpPr>
        <dsp:cNvPr id="0" name=""/>
        <dsp:cNvSpPr/>
      </dsp:nvSpPr>
      <dsp:spPr>
        <a:xfrm>
          <a:off x="4704080" y="1017847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913697" y="1017847"/>
        <a:ext cx="628850" cy="419233"/>
      </dsp:txXfrm>
    </dsp:sp>
    <dsp:sp modelId="{609AF673-823D-40D0-85C3-BAD9971A61ED}">
      <dsp:nvSpPr>
        <dsp:cNvPr id="0" name=""/>
        <dsp:cNvSpPr/>
      </dsp:nvSpPr>
      <dsp:spPr>
        <a:xfrm>
          <a:off x="5605432" y="1017847"/>
          <a:ext cx="1152262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2013/14</a:t>
          </a:r>
          <a:endParaRPr lang="en-US" sz="1400" b="1" kern="1200" dirty="0"/>
        </a:p>
      </dsp:txBody>
      <dsp:txXfrm>
        <a:off x="5815049" y="1017847"/>
        <a:ext cx="733029" cy="419233"/>
      </dsp:txXfrm>
    </dsp:sp>
    <dsp:sp modelId="{5B8A835D-9D61-49E7-BB52-31D8217FC7D9}">
      <dsp:nvSpPr>
        <dsp:cNvPr id="0" name=""/>
        <dsp:cNvSpPr/>
      </dsp:nvSpPr>
      <dsp:spPr>
        <a:xfrm>
          <a:off x="81" y="1550728"/>
          <a:ext cx="1262750" cy="50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Malawi</a:t>
          </a:r>
          <a:endParaRPr lang="en-US" sz="1600" kern="1200" dirty="0"/>
        </a:p>
      </dsp:txBody>
      <dsp:txXfrm>
        <a:off x="252631" y="1550728"/>
        <a:ext cx="757650" cy="505100"/>
      </dsp:txXfrm>
    </dsp:sp>
    <dsp:sp modelId="{EA429A47-675C-4B96-A73C-5AF332E85CEA}">
      <dsp:nvSpPr>
        <dsp:cNvPr id="0" name=""/>
        <dsp:cNvSpPr/>
      </dsp:nvSpPr>
      <dsp:spPr>
        <a:xfrm>
          <a:off x="1098674" y="1593661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>
        <a:off x="1308291" y="1593661"/>
        <a:ext cx="628850" cy="419233"/>
      </dsp:txXfrm>
    </dsp:sp>
    <dsp:sp modelId="{BDB9409C-E858-4784-A2F5-301AF5B03652}">
      <dsp:nvSpPr>
        <dsp:cNvPr id="0" name=""/>
        <dsp:cNvSpPr/>
      </dsp:nvSpPr>
      <dsp:spPr>
        <a:xfrm>
          <a:off x="2000025" y="1593661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>
        <a:off x="2209642" y="1593661"/>
        <a:ext cx="628850" cy="419233"/>
      </dsp:txXfrm>
    </dsp:sp>
    <dsp:sp modelId="{4120C78B-A398-4BF8-AF8C-55412C91C570}">
      <dsp:nvSpPr>
        <dsp:cNvPr id="0" name=""/>
        <dsp:cNvSpPr/>
      </dsp:nvSpPr>
      <dsp:spPr>
        <a:xfrm>
          <a:off x="2890717" y="1558219"/>
          <a:ext cx="1235983" cy="490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2010/11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135776" y="1558219"/>
        <a:ext cx="745866" cy="490117"/>
      </dsp:txXfrm>
    </dsp:sp>
    <dsp:sp modelId="{BE065C43-E3B1-4F8C-9EC5-FD3BDC3DE89A}">
      <dsp:nvSpPr>
        <dsp:cNvPr id="0" name=""/>
        <dsp:cNvSpPr/>
      </dsp:nvSpPr>
      <dsp:spPr>
        <a:xfrm>
          <a:off x="3990629" y="1593661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200246" y="1593661"/>
        <a:ext cx="628850" cy="419233"/>
      </dsp:txXfrm>
    </dsp:sp>
    <dsp:sp modelId="{38BAD539-518D-421A-8D83-E63E8F9E709B}">
      <dsp:nvSpPr>
        <dsp:cNvPr id="0" name=""/>
        <dsp:cNvSpPr/>
      </dsp:nvSpPr>
      <dsp:spPr>
        <a:xfrm>
          <a:off x="4891980" y="1593661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2013</a:t>
          </a:r>
        </a:p>
      </dsp:txBody>
      <dsp:txXfrm>
        <a:off x="5101597" y="1593661"/>
        <a:ext cx="628850" cy="419233"/>
      </dsp:txXfrm>
    </dsp:sp>
    <dsp:sp modelId="{F2772256-B91F-4508-B3A8-F35F6D5961EA}">
      <dsp:nvSpPr>
        <dsp:cNvPr id="0" name=""/>
        <dsp:cNvSpPr/>
      </dsp:nvSpPr>
      <dsp:spPr>
        <a:xfrm>
          <a:off x="5860758" y="1593601"/>
          <a:ext cx="973931" cy="4193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070435" y="1593601"/>
        <a:ext cx="554577" cy="419354"/>
      </dsp:txXfrm>
    </dsp:sp>
    <dsp:sp modelId="{F18C5534-A4B8-4EB9-9AB4-08115C6A56C2}">
      <dsp:nvSpPr>
        <dsp:cNvPr id="0" name=""/>
        <dsp:cNvSpPr/>
      </dsp:nvSpPr>
      <dsp:spPr>
        <a:xfrm>
          <a:off x="81" y="2126542"/>
          <a:ext cx="1262750" cy="50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Nigeria</a:t>
          </a:r>
          <a:endParaRPr lang="en-US" sz="1600" kern="1200" dirty="0"/>
        </a:p>
      </dsp:txBody>
      <dsp:txXfrm>
        <a:off x="252631" y="2126542"/>
        <a:ext cx="757650" cy="505100"/>
      </dsp:txXfrm>
    </dsp:sp>
    <dsp:sp modelId="{0AA9486F-C86F-4B0C-BE02-996E56EDC9E1}">
      <dsp:nvSpPr>
        <dsp:cNvPr id="0" name=""/>
        <dsp:cNvSpPr/>
      </dsp:nvSpPr>
      <dsp:spPr>
        <a:xfrm>
          <a:off x="1098674" y="2169476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08291" y="2169476"/>
        <a:ext cx="628850" cy="419233"/>
      </dsp:txXfrm>
    </dsp:sp>
    <dsp:sp modelId="{D7C76B4A-A610-4F63-868A-9D1F375F334D}">
      <dsp:nvSpPr>
        <dsp:cNvPr id="0" name=""/>
        <dsp:cNvSpPr/>
      </dsp:nvSpPr>
      <dsp:spPr>
        <a:xfrm>
          <a:off x="2000025" y="2169476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>
        <a:off x="2209642" y="2169476"/>
        <a:ext cx="628850" cy="419233"/>
      </dsp:txXfrm>
    </dsp:sp>
    <dsp:sp modelId="{04286C28-DB0F-427F-9860-2A4CFCF8AF71}">
      <dsp:nvSpPr>
        <dsp:cNvPr id="0" name=""/>
        <dsp:cNvSpPr/>
      </dsp:nvSpPr>
      <dsp:spPr>
        <a:xfrm>
          <a:off x="2901377" y="2169476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2010/11</a:t>
          </a:r>
        </a:p>
      </dsp:txBody>
      <dsp:txXfrm>
        <a:off x="3110994" y="2169476"/>
        <a:ext cx="628850" cy="419233"/>
      </dsp:txXfrm>
    </dsp:sp>
    <dsp:sp modelId="{2011719E-0728-4AFD-960C-3A7BF41EB5A0}">
      <dsp:nvSpPr>
        <dsp:cNvPr id="0" name=""/>
        <dsp:cNvSpPr/>
      </dsp:nvSpPr>
      <dsp:spPr>
        <a:xfrm>
          <a:off x="3802729" y="2169476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012346" y="2169476"/>
        <a:ext cx="628850" cy="419233"/>
      </dsp:txXfrm>
    </dsp:sp>
    <dsp:sp modelId="{9223E65D-D6E9-4C8A-B2E7-7A54EA1E4BA2}">
      <dsp:nvSpPr>
        <dsp:cNvPr id="0" name=""/>
        <dsp:cNvSpPr/>
      </dsp:nvSpPr>
      <dsp:spPr>
        <a:xfrm>
          <a:off x="4768576" y="2158848"/>
          <a:ext cx="1149569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2012/13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4978193" y="2158848"/>
        <a:ext cx="730336" cy="419233"/>
      </dsp:txXfrm>
    </dsp:sp>
    <dsp:sp modelId="{7CF5F233-DFD5-44DD-A355-948BAF792F96}">
      <dsp:nvSpPr>
        <dsp:cNvPr id="0" name=""/>
        <dsp:cNvSpPr/>
      </dsp:nvSpPr>
      <dsp:spPr>
        <a:xfrm>
          <a:off x="5826852" y="2133598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036469" y="2133598"/>
        <a:ext cx="628850" cy="419233"/>
      </dsp:txXfrm>
    </dsp:sp>
    <dsp:sp modelId="{46CC7501-4075-4DBB-894C-A446220795A0}">
      <dsp:nvSpPr>
        <dsp:cNvPr id="0" name=""/>
        <dsp:cNvSpPr/>
      </dsp:nvSpPr>
      <dsp:spPr>
        <a:xfrm>
          <a:off x="81" y="2702357"/>
          <a:ext cx="1262750" cy="50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Mali</a:t>
          </a:r>
          <a:endParaRPr lang="en-US" sz="1600" kern="1200" dirty="0"/>
        </a:p>
      </dsp:txBody>
      <dsp:txXfrm>
        <a:off x="252631" y="2702357"/>
        <a:ext cx="757650" cy="505100"/>
      </dsp:txXfrm>
    </dsp:sp>
    <dsp:sp modelId="{F8815E23-D701-436B-9E1D-05B39C2ED33A}">
      <dsp:nvSpPr>
        <dsp:cNvPr id="0" name=""/>
        <dsp:cNvSpPr/>
      </dsp:nvSpPr>
      <dsp:spPr>
        <a:xfrm>
          <a:off x="1098674" y="2745290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08291" y="2745290"/>
        <a:ext cx="628850" cy="419233"/>
      </dsp:txXfrm>
    </dsp:sp>
    <dsp:sp modelId="{C0197EB4-2181-48C7-86D8-A20CB1139CD5}">
      <dsp:nvSpPr>
        <dsp:cNvPr id="0" name=""/>
        <dsp:cNvSpPr/>
      </dsp:nvSpPr>
      <dsp:spPr>
        <a:xfrm>
          <a:off x="2000025" y="2745290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209642" y="2745290"/>
        <a:ext cx="628850" cy="419233"/>
      </dsp:txXfrm>
    </dsp:sp>
    <dsp:sp modelId="{78EBE7D9-1699-4F72-870F-697C7F17955B}">
      <dsp:nvSpPr>
        <dsp:cNvPr id="0" name=""/>
        <dsp:cNvSpPr/>
      </dsp:nvSpPr>
      <dsp:spPr>
        <a:xfrm>
          <a:off x="2890715" y="2740595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100332" y="2740595"/>
        <a:ext cx="628850" cy="419233"/>
      </dsp:txXfrm>
    </dsp:sp>
    <dsp:sp modelId="{311BA776-356D-4630-BFC2-26F259F82535}">
      <dsp:nvSpPr>
        <dsp:cNvPr id="0" name=""/>
        <dsp:cNvSpPr/>
      </dsp:nvSpPr>
      <dsp:spPr>
        <a:xfrm>
          <a:off x="3802729" y="2745290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012346" y="2745290"/>
        <a:ext cx="628850" cy="419233"/>
      </dsp:txXfrm>
    </dsp:sp>
    <dsp:sp modelId="{1D95DB50-0BDB-431A-9FF1-DF4AE84E8C1F}">
      <dsp:nvSpPr>
        <dsp:cNvPr id="0" name=""/>
        <dsp:cNvSpPr/>
      </dsp:nvSpPr>
      <dsp:spPr>
        <a:xfrm>
          <a:off x="5459612" y="2741836"/>
          <a:ext cx="119435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669229" y="2741836"/>
        <a:ext cx="775120" cy="419233"/>
      </dsp:txXfrm>
    </dsp:sp>
    <dsp:sp modelId="{61C317E4-3F3B-45DA-9338-4C5EBC12DE8C}">
      <dsp:nvSpPr>
        <dsp:cNvPr id="0" name=""/>
        <dsp:cNvSpPr/>
      </dsp:nvSpPr>
      <dsp:spPr>
        <a:xfrm>
          <a:off x="4577010" y="2741836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86627" y="2741836"/>
        <a:ext cx="628850" cy="419233"/>
      </dsp:txXfrm>
    </dsp:sp>
    <dsp:sp modelId="{F3AD7951-51D8-4E76-BD32-9265031A868D}">
      <dsp:nvSpPr>
        <dsp:cNvPr id="0" name=""/>
        <dsp:cNvSpPr/>
      </dsp:nvSpPr>
      <dsp:spPr>
        <a:xfrm>
          <a:off x="6507332" y="2741836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2014/15</a:t>
          </a:r>
          <a:endParaRPr lang="en-US" sz="1400" kern="1200" dirty="0"/>
        </a:p>
      </dsp:txBody>
      <dsp:txXfrm>
        <a:off x="6716949" y="2741836"/>
        <a:ext cx="628850" cy="419233"/>
      </dsp:txXfrm>
    </dsp:sp>
    <dsp:sp modelId="{C10105A9-3CD3-4B71-BC3C-139FF11FA745}">
      <dsp:nvSpPr>
        <dsp:cNvPr id="0" name=""/>
        <dsp:cNvSpPr/>
      </dsp:nvSpPr>
      <dsp:spPr>
        <a:xfrm>
          <a:off x="81" y="3278171"/>
          <a:ext cx="1262750" cy="50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Ethiopia</a:t>
          </a:r>
          <a:endParaRPr lang="en-US" sz="1600" kern="1200" dirty="0"/>
        </a:p>
      </dsp:txBody>
      <dsp:txXfrm>
        <a:off x="252631" y="3278171"/>
        <a:ext cx="757650" cy="505100"/>
      </dsp:txXfrm>
    </dsp:sp>
    <dsp:sp modelId="{67E77EC0-600A-4522-87D4-F1FCD8123493}">
      <dsp:nvSpPr>
        <dsp:cNvPr id="0" name=""/>
        <dsp:cNvSpPr/>
      </dsp:nvSpPr>
      <dsp:spPr>
        <a:xfrm>
          <a:off x="1098674" y="3321104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08291" y="3321104"/>
        <a:ext cx="628850" cy="419233"/>
      </dsp:txXfrm>
    </dsp:sp>
    <dsp:sp modelId="{C6218D2E-FB9C-4B22-84F8-ADB058AB9818}">
      <dsp:nvSpPr>
        <dsp:cNvPr id="0" name=""/>
        <dsp:cNvSpPr/>
      </dsp:nvSpPr>
      <dsp:spPr>
        <a:xfrm>
          <a:off x="2000025" y="3321104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209642" y="3321104"/>
        <a:ext cx="628850" cy="419233"/>
      </dsp:txXfrm>
    </dsp:sp>
    <dsp:sp modelId="{2280BBE3-24D2-41B2-A455-88D2E6FA0027}">
      <dsp:nvSpPr>
        <dsp:cNvPr id="0" name=""/>
        <dsp:cNvSpPr/>
      </dsp:nvSpPr>
      <dsp:spPr>
        <a:xfrm>
          <a:off x="2901377" y="3321104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110994" y="3321104"/>
        <a:ext cx="628850" cy="419233"/>
      </dsp:txXfrm>
    </dsp:sp>
    <dsp:sp modelId="{3EEF99BA-967D-40F3-BC02-19B7880104C5}">
      <dsp:nvSpPr>
        <dsp:cNvPr id="0" name=""/>
        <dsp:cNvSpPr/>
      </dsp:nvSpPr>
      <dsp:spPr>
        <a:xfrm>
          <a:off x="3802729" y="3321104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2011/12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012346" y="3321104"/>
        <a:ext cx="628850" cy="419233"/>
      </dsp:txXfrm>
    </dsp:sp>
    <dsp:sp modelId="{CA00BA82-F5E7-41DF-9CAD-F382CC3B708E}">
      <dsp:nvSpPr>
        <dsp:cNvPr id="0" name=""/>
        <dsp:cNvSpPr/>
      </dsp:nvSpPr>
      <dsp:spPr>
        <a:xfrm>
          <a:off x="4704080" y="3321104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913697" y="3321104"/>
        <a:ext cx="628850" cy="419233"/>
      </dsp:txXfrm>
    </dsp:sp>
    <dsp:sp modelId="{1DFFF8BA-F5C5-4149-BC53-95BC438F575F}">
      <dsp:nvSpPr>
        <dsp:cNvPr id="0" name=""/>
        <dsp:cNvSpPr/>
      </dsp:nvSpPr>
      <dsp:spPr>
        <a:xfrm>
          <a:off x="5605432" y="3321104"/>
          <a:ext cx="130465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2013/14</a:t>
          </a:r>
          <a:endParaRPr lang="en-US" sz="1400" b="1" kern="1200" dirty="0"/>
        </a:p>
      </dsp:txBody>
      <dsp:txXfrm>
        <a:off x="5815049" y="3321104"/>
        <a:ext cx="885420" cy="419233"/>
      </dsp:txXfrm>
    </dsp:sp>
    <dsp:sp modelId="{1509C487-8C61-40FA-97D1-293C4B518A58}">
      <dsp:nvSpPr>
        <dsp:cNvPr id="0" name=""/>
        <dsp:cNvSpPr/>
      </dsp:nvSpPr>
      <dsp:spPr>
        <a:xfrm>
          <a:off x="81" y="3853985"/>
          <a:ext cx="1262750" cy="50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Niger</a:t>
          </a:r>
          <a:endParaRPr lang="en-US" sz="1600" kern="1200" dirty="0"/>
        </a:p>
      </dsp:txBody>
      <dsp:txXfrm>
        <a:off x="252631" y="3853985"/>
        <a:ext cx="757650" cy="505100"/>
      </dsp:txXfrm>
    </dsp:sp>
    <dsp:sp modelId="{DB2F02BE-D649-405A-BC98-BEC465ACFCEE}">
      <dsp:nvSpPr>
        <dsp:cNvPr id="0" name=""/>
        <dsp:cNvSpPr/>
      </dsp:nvSpPr>
      <dsp:spPr>
        <a:xfrm>
          <a:off x="1098674" y="3896919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1308291" y="3896919"/>
        <a:ext cx="628850" cy="419233"/>
      </dsp:txXfrm>
    </dsp:sp>
    <dsp:sp modelId="{164E8C24-0E7F-441E-AD42-43B495E21F2B}">
      <dsp:nvSpPr>
        <dsp:cNvPr id="0" name=""/>
        <dsp:cNvSpPr/>
      </dsp:nvSpPr>
      <dsp:spPr>
        <a:xfrm>
          <a:off x="2000025" y="3896919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209642" y="3896919"/>
        <a:ext cx="628850" cy="419233"/>
      </dsp:txXfrm>
    </dsp:sp>
    <dsp:sp modelId="{3DB069B4-10CB-46A4-B4E9-0DC6432D82AB}">
      <dsp:nvSpPr>
        <dsp:cNvPr id="0" name=""/>
        <dsp:cNvSpPr/>
      </dsp:nvSpPr>
      <dsp:spPr>
        <a:xfrm>
          <a:off x="2901377" y="3896919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110994" y="3896919"/>
        <a:ext cx="628850" cy="419233"/>
      </dsp:txXfrm>
    </dsp:sp>
    <dsp:sp modelId="{0307A7ED-0B81-487A-AC24-030F8FB41297}">
      <dsp:nvSpPr>
        <dsp:cNvPr id="0" name=""/>
        <dsp:cNvSpPr/>
      </dsp:nvSpPr>
      <dsp:spPr>
        <a:xfrm>
          <a:off x="3802729" y="3896919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2011/12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012346" y="3896919"/>
        <a:ext cx="628850" cy="419233"/>
      </dsp:txXfrm>
    </dsp:sp>
    <dsp:sp modelId="{BE301994-AD23-4429-A1D5-B2DA7AD7E7D6}">
      <dsp:nvSpPr>
        <dsp:cNvPr id="0" name=""/>
        <dsp:cNvSpPr/>
      </dsp:nvSpPr>
      <dsp:spPr>
        <a:xfrm>
          <a:off x="4704080" y="3896919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913697" y="3896919"/>
        <a:ext cx="628850" cy="419233"/>
      </dsp:txXfrm>
    </dsp:sp>
    <dsp:sp modelId="{5C8C3787-FAA1-4467-B746-4DF5FFCCF197}">
      <dsp:nvSpPr>
        <dsp:cNvPr id="0" name=""/>
        <dsp:cNvSpPr/>
      </dsp:nvSpPr>
      <dsp:spPr>
        <a:xfrm>
          <a:off x="5609562" y="3864395"/>
          <a:ext cx="1194909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819179" y="3864395"/>
        <a:ext cx="775676" cy="419233"/>
      </dsp:txXfrm>
    </dsp:sp>
    <dsp:sp modelId="{5E877E51-41F1-4240-AC1E-E1049E0E2465}">
      <dsp:nvSpPr>
        <dsp:cNvPr id="0" name=""/>
        <dsp:cNvSpPr/>
      </dsp:nvSpPr>
      <dsp:spPr>
        <a:xfrm>
          <a:off x="6653690" y="3864395"/>
          <a:ext cx="1194909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2014/15</a:t>
          </a:r>
          <a:endParaRPr lang="en-US" sz="1400" kern="1200" dirty="0"/>
        </a:p>
      </dsp:txBody>
      <dsp:txXfrm>
        <a:off x="6863307" y="3864395"/>
        <a:ext cx="775676" cy="419233"/>
      </dsp:txXfrm>
    </dsp:sp>
    <dsp:sp modelId="{71A40D68-4DD5-49D8-B0F2-467920CC75B4}">
      <dsp:nvSpPr>
        <dsp:cNvPr id="0" name=""/>
        <dsp:cNvSpPr/>
      </dsp:nvSpPr>
      <dsp:spPr>
        <a:xfrm>
          <a:off x="81" y="4429800"/>
          <a:ext cx="1262750" cy="50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Burkina</a:t>
          </a:r>
          <a:endParaRPr lang="en-US" sz="1600" kern="1200" dirty="0"/>
        </a:p>
      </dsp:txBody>
      <dsp:txXfrm>
        <a:off x="252631" y="4429800"/>
        <a:ext cx="757650" cy="505100"/>
      </dsp:txXfrm>
    </dsp:sp>
    <dsp:sp modelId="{539588B8-7CE1-41D3-9863-5E8C263305BC}">
      <dsp:nvSpPr>
        <dsp:cNvPr id="0" name=""/>
        <dsp:cNvSpPr/>
      </dsp:nvSpPr>
      <dsp:spPr>
        <a:xfrm>
          <a:off x="1098674" y="44727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1308291" y="4472733"/>
        <a:ext cx="628850" cy="419233"/>
      </dsp:txXfrm>
    </dsp:sp>
    <dsp:sp modelId="{848AD2DA-20D3-46D1-9429-C418711C4125}">
      <dsp:nvSpPr>
        <dsp:cNvPr id="0" name=""/>
        <dsp:cNvSpPr/>
      </dsp:nvSpPr>
      <dsp:spPr>
        <a:xfrm>
          <a:off x="2000025" y="44727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209642" y="4472733"/>
        <a:ext cx="628850" cy="419233"/>
      </dsp:txXfrm>
    </dsp:sp>
    <dsp:sp modelId="{FA6506B8-4A24-4BD4-B73D-FCE00944E5BC}">
      <dsp:nvSpPr>
        <dsp:cNvPr id="0" name=""/>
        <dsp:cNvSpPr/>
      </dsp:nvSpPr>
      <dsp:spPr>
        <a:xfrm>
          <a:off x="2901377" y="44727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110994" y="4472733"/>
        <a:ext cx="628850" cy="419233"/>
      </dsp:txXfrm>
    </dsp:sp>
    <dsp:sp modelId="{C4281392-C26A-49D8-8187-28F6A04A0B2E}">
      <dsp:nvSpPr>
        <dsp:cNvPr id="0" name=""/>
        <dsp:cNvSpPr/>
      </dsp:nvSpPr>
      <dsp:spPr>
        <a:xfrm>
          <a:off x="3802729" y="44727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2011/12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012346" y="4472733"/>
        <a:ext cx="628850" cy="419233"/>
      </dsp:txXfrm>
    </dsp:sp>
    <dsp:sp modelId="{464EB462-6607-4170-AFF8-DA5EABE4EFEC}">
      <dsp:nvSpPr>
        <dsp:cNvPr id="0" name=""/>
        <dsp:cNvSpPr/>
      </dsp:nvSpPr>
      <dsp:spPr>
        <a:xfrm>
          <a:off x="4704080" y="44727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913697" y="4472733"/>
        <a:ext cx="628850" cy="419233"/>
      </dsp:txXfrm>
    </dsp:sp>
    <dsp:sp modelId="{0DC604C4-A667-4F4F-916C-C6E60ADD56CA}">
      <dsp:nvSpPr>
        <dsp:cNvPr id="0" name=""/>
        <dsp:cNvSpPr/>
      </dsp:nvSpPr>
      <dsp:spPr>
        <a:xfrm>
          <a:off x="5605432" y="4472733"/>
          <a:ext cx="1194909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815049" y="4472733"/>
        <a:ext cx="775676" cy="419233"/>
      </dsp:txXfrm>
    </dsp:sp>
    <dsp:sp modelId="{58D6F037-DA71-453D-A607-8DA3A9C2A17B}">
      <dsp:nvSpPr>
        <dsp:cNvPr id="0" name=""/>
        <dsp:cNvSpPr/>
      </dsp:nvSpPr>
      <dsp:spPr>
        <a:xfrm>
          <a:off x="6653609" y="4472733"/>
          <a:ext cx="1048083" cy="4192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2014/15</a:t>
          </a:r>
          <a:endParaRPr lang="en-US" sz="1400" kern="1200" dirty="0"/>
        </a:p>
      </dsp:txBody>
      <dsp:txXfrm>
        <a:off x="6863226" y="4472733"/>
        <a:ext cx="628850" cy="419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56C8C-9AEC-4407-B446-2B5FFDB274F9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3FEAE-B28A-41FD-8441-4C96FBA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0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FEAE-B28A-41FD-8441-4C96FBA64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4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FEAE-B28A-41FD-8441-4C96FBA64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FEAE-B28A-41FD-8441-4C96FBA643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E2513-C605-D34E-99B8-75FAC232B0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3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4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77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4000" cy="103108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 userDrawn="1"/>
        </p:nvSpPr>
        <p:spPr>
          <a:xfrm>
            <a:off x="0" y="1030514"/>
            <a:ext cx="9144000" cy="5827485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"/>
            <a:ext cx="9144000" cy="133349"/>
            <a:chOff x="0" y="0"/>
            <a:chExt cx="9144000" cy="26125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2612571" cy="261257"/>
            </a:xfrm>
            <a:prstGeom prst="rect">
              <a:avLst/>
            </a:prstGeom>
            <a:solidFill>
              <a:srgbClr val="4AA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12572" y="0"/>
              <a:ext cx="5228408" cy="261257"/>
            </a:xfrm>
            <a:prstGeom prst="rect">
              <a:avLst/>
            </a:prstGeom>
            <a:solidFill>
              <a:srgbClr val="B1D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40980" y="0"/>
              <a:ext cx="1303020" cy="261257"/>
            </a:xfrm>
            <a:prstGeom prst="rect">
              <a:avLst/>
            </a:prstGeom>
            <a:solidFill>
              <a:srgbClr val="4AA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 </a:t>
              </a:r>
              <a:endParaRPr lang="en-CA" dirty="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0" y="6515100"/>
            <a:ext cx="9144000" cy="342901"/>
            <a:chOff x="0" y="-410552"/>
            <a:chExt cx="9144000" cy="671811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2612571" cy="261257"/>
            </a:xfrm>
            <a:prstGeom prst="rect">
              <a:avLst/>
            </a:prstGeom>
            <a:solidFill>
              <a:srgbClr val="4AA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8200" y="0"/>
              <a:ext cx="7359650" cy="261257"/>
            </a:xfrm>
            <a:prstGeom prst="rect">
              <a:avLst/>
            </a:prstGeom>
            <a:solidFill>
              <a:srgbClr val="B1D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29526" y="-410552"/>
              <a:ext cx="1514474" cy="671811"/>
            </a:xfrm>
            <a:prstGeom prst="rect">
              <a:avLst/>
            </a:prstGeom>
            <a:solidFill>
              <a:srgbClr val="4AA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 </a:t>
              </a:r>
              <a:endParaRPr lang="en-CA" dirty="0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158526"/>
            <a:ext cx="8928100" cy="828445"/>
          </a:xfrm>
          <a:prstGeom prst="rect">
            <a:avLst/>
          </a:prstGeom>
        </p:spPr>
        <p:txBody>
          <a:bodyPr/>
          <a:lstStyle>
            <a:lvl1pPr algn="l">
              <a:defRPr sz="2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TYPE PAGE TITLE HERE</a:t>
            </a:r>
            <a:endParaRPr lang="en-CA" dirty="0"/>
          </a:p>
        </p:txBody>
      </p:sp>
      <p:sp>
        <p:nvSpPr>
          <p:cNvPr id="3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4976" y="1187407"/>
            <a:ext cx="8730338" cy="4665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  <a:lvl2pPr marL="363538" indent="-188913">
              <a:buFont typeface="Arial" pitchFamily="34" charset="0"/>
              <a:buChar char="•"/>
              <a:tabLst/>
              <a:defRPr sz="2000">
                <a:solidFill>
                  <a:srgbClr val="86898A"/>
                </a:solidFill>
              </a:defRPr>
            </a:lvl2pPr>
            <a:lvl4pPr marL="536575" indent="-173038">
              <a:defRPr>
                <a:solidFill>
                  <a:srgbClr val="86898A"/>
                </a:solidFill>
              </a:defRPr>
            </a:lvl4pPr>
            <a:lvl5pPr marL="711200" indent="-174625">
              <a:defRPr>
                <a:solidFill>
                  <a:srgbClr val="86898A"/>
                </a:solidFill>
              </a:defRPr>
            </a:lvl5pPr>
          </a:lstStyle>
          <a:p>
            <a:pPr lvl="0"/>
            <a:r>
              <a:rPr lang="en-US" dirty="0" smtClean="0"/>
              <a:t>Type subtitle here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231775" y="1775012"/>
            <a:ext cx="8723313" cy="4692183"/>
          </a:xfrm>
          <a:prstGeom prst="rect">
            <a:avLst/>
          </a:prstGeom>
        </p:spPr>
        <p:txBody>
          <a:bodyPr/>
          <a:lstStyle>
            <a:lvl1pPr marL="261938" indent="-174625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9263" indent="-187325">
              <a:defRPr sz="1800">
                <a:solidFill>
                  <a:srgbClr val="86898A"/>
                </a:solidFill>
              </a:defRPr>
            </a:lvl2pPr>
            <a:lvl3pPr marL="623888" indent="-174625">
              <a:buFont typeface="Courier New" pitchFamily="49" charset="0"/>
              <a:buChar char="o"/>
              <a:defRPr sz="1800">
                <a:solidFill>
                  <a:srgbClr val="86898A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736114" y="6546724"/>
            <a:ext cx="11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Page</a:t>
            </a:r>
            <a:r>
              <a:rPr lang="en-US" sz="1400" baseline="0" dirty="0" smtClean="0">
                <a:solidFill>
                  <a:schemeClr val="bg1"/>
                </a:solidFill>
              </a:rPr>
              <a:t> </a:t>
            </a:r>
            <a:fld id="{069A91D4-16BE-4328-9E6F-719FACB42EA2}" type="slidenum">
              <a:rPr lang="en-US" sz="1400" baseline="0" smtClean="0">
                <a:solidFill>
                  <a:schemeClr val="bg1"/>
                </a:solidFill>
              </a:rPr>
              <a:t>‹#›</a:t>
            </a:fld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1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6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8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1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B482E-E51F-4873-B3BD-E6D084B77CC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9427-BFFA-4345-9734-9F0B082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 food security without good data or local analysts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953000"/>
            <a:ext cx="76200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Workshop </a:t>
            </a:r>
            <a:r>
              <a:rPr lang="en-US" sz="2800" dirty="0" err="1" smtClean="0"/>
              <a:t>Caf</a:t>
            </a:r>
            <a:r>
              <a:rPr lang="fr-BE" sz="2800" dirty="0" smtClean="0"/>
              <a:t>é, 1st </a:t>
            </a:r>
            <a:r>
              <a:rPr lang="fr-BE" sz="2800" dirty="0" err="1" smtClean="0"/>
              <a:t>Glob</a:t>
            </a:r>
            <a:r>
              <a:rPr lang="en-US" sz="2800" dirty="0" smtClean="0"/>
              <a:t>al Food Security Conference, </a:t>
            </a:r>
          </a:p>
          <a:p>
            <a:r>
              <a:rPr lang="en-US" sz="2800" dirty="0" smtClean="0"/>
              <a:t>29Sept-2 Oct, </a:t>
            </a:r>
            <a:r>
              <a:rPr lang="en-US" sz="2800" dirty="0" err="1" smtClean="0"/>
              <a:t>Noordwijkerhout</a:t>
            </a:r>
            <a:r>
              <a:rPr lang="en-US" sz="2800" dirty="0" smtClean="0"/>
              <a:t>, Netherlands </a:t>
            </a:r>
          </a:p>
          <a:p>
            <a:r>
              <a:rPr lang="en-US" sz="2800" dirty="0" smtClean="0"/>
              <a:t>Facilitators: Luc </a:t>
            </a:r>
            <a:r>
              <a:rPr lang="en-US" sz="2800" dirty="0" err="1" smtClean="0"/>
              <a:t>Christiaensen</a:t>
            </a:r>
            <a:r>
              <a:rPr lang="en-US" sz="2800" dirty="0" smtClean="0"/>
              <a:t> and </a:t>
            </a:r>
            <a:r>
              <a:rPr lang="en-US" sz="2800" dirty="0" err="1" smtClean="0"/>
              <a:t>Gero</a:t>
            </a:r>
            <a:r>
              <a:rPr lang="en-US" sz="2800" dirty="0" smtClean="0"/>
              <a:t> </a:t>
            </a:r>
            <a:r>
              <a:rPr lang="en-US" sz="2800" dirty="0" err="1" smtClean="0"/>
              <a:t>Carletto</a:t>
            </a:r>
            <a:r>
              <a:rPr lang="en-US" sz="2800" dirty="0" smtClean="0"/>
              <a:t>, World Bank,</a:t>
            </a:r>
          </a:p>
          <a:p>
            <a:r>
              <a:rPr lang="en-US" sz="2800" dirty="0" smtClean="0"/>
              <a:t>and Christopher B. Barrett, Cornell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7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Working on 4 fronts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b="1" dirty="0">
                <a:latin typeface="Cambria Math" pitchFamily="18" charset="0"/>
                <a:ea typeface="Cambria Math" pitchFamily="18" charset="0"/>
              </a:rPr>
              <a:t>Collecting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household survey data with focus on agriculture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8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SSA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countries</a:t>
            </a:r>
          </a:p>
          <a:p>
            <a:endParaRPr lang="en-US" sz="800" dirty="0">
              <a:latin typeface="Cambria Math" pitchFamily="18" charset="0"/>
              <a:ea typeface="Cambria Math" pitchFamily="18" charset="0"/>
            </a:endParaRPr>
          </a:p>
          <a:p>
            <a:endParaRPr lang="en-US" sz="8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>
                <a:latin typeface="Cambria Math" pitchFamily="18" charset="0"/>
                <a:ea typeface="Cambria Math" pitchFamily="18" charset="0"/>
              </a:rPr>
              <a:t>Improving methodologies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data collection,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producing best practice guidelines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&amp; research</a:t>
            </a:r>
          </a:p>
          <a:p>
            <a:endParaRPr lang="en-US" sz="8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>
                <a:latin typeface="Cambria Math" pitchFamily="18" charset="0"/>
                <a:ea typeface="Cambria Math" pitchFamily="18" charset="0"/>
              </a:rPr>
              <a:t>Documenting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&amp; disseminating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micro data, policy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research</a:t>
            </a:r>
          </a:p>
          <a:p>
            <a:r>
              <a:rPr lang="en-US" b="1" dirty="0">
                <a:latin typeface="Cambria Math" pitchFamily="18" charset="0"/>
                <a:ea typeface="Cambria Math" pitchFamily="18" charset="0"/>
              </a:rPr>
              <a:t>Building capacity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in national institutions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LSMS-ISA-Logo_300dpi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"/>
            <a:ext cx="2640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1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Survey features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51585"/>
            <a:ext cx="8229600" cy="5181600"/>
          </a:xfrm>
        </p:spPr>
        <p:txBody>
          <a:bodyPr>
            <a:normAutofit/>
          </a:bodyPr>
          <a:lstStyle/>
          <a:p>
            <a:endParaRPr lang="en-US" sz="8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Nationally representative (rural and urban)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Multi-topic and disaggregated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Linked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with ecosystems data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1-3 year panels of individuals</a:t>
            </a:r>
          </a:p>
          <a:p>
            <a:endParaRPr lang="en-US" sz="800" dirty="0">
              <a:latin typeface="Cambria Math" pitchFamily="18" charset="0"/>
              <a:ea typeface="Cambria Math" pitchFamily="18" charset="0"/>
            </a:endParaRPr>
          </a:p>
          <a:p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Data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Entry: from centralized 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field-based</a:t>
            </a:r>
            <a:endParaRPr lang="en-US" sz="8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Open data access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policy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Collaborative: done with NSOs</a:t>
            </a:r>
          </a:p>
          <a:p>
            <a:endParaRPr lang="en-US" dirty="0">
              <a:latin typeface="Palatino Linotype" pitchFamily="18" charset="0"/>
            </a:endParaRPr>
          </a:p>
        </p:txBody>
      </p:sp>
      <p:pic>
        <p:nvPicPr>
          <p:cNvPr id="4" name="Picture 2" descr="LSMS-ISA-Logo_300dpi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640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4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Survey </a:t>
            </a:r>
            <a:r>
              <a:rPr lang="en-US" sz="3600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3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nstruments</a:t>
            </a:r>
          </a:p>
        </p:txBody>
      </p:sp>
      <p:pic>
        <p:nvPicPr>
          <p:cNvPr id="4" name="Picture 2" descr="LSMS-ISA-Logo_300dpi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640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326496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539240"/>
            <a:ext cx="2438400" cy="18897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1539240"/>
            <a:ext cx="2514600" cy="188976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" y="1539240"/>
            <a:ext cx="2468880" cy="19184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17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638800" cy="7921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Survey Schedule</a:t>
            </a:r>
            <a:endParaRPr lang="en-US" sz="40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16753251"/>
              </p:ext>
            </p:extLst>
          </p:nvPr>
        </p:nvGraphicFramePr>
        <p:xfrm>
          <a:off x="533400" y="1219200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400800" y="1371600"/>
            <a:ext cx="0" cy="5181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28600"/>
            <a:ext cx="3200400" cy="88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9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Partnerships are key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In-country co-funding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USAID: Mali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WFP: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Food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security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IFAD: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Community governance,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gender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WFC: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Fishery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FAO/ILRI/ARD: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Livestock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FAO: Global Strategy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FAO/IFPRI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Analysis</a:t>
            </a:r>
            <a:endParaRPr lang="en-US" sz="26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CMAAE: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Training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itchFamily="18" charset="0"/>
            </a:endParaRPr>
          </a:p>
        </p:txBody>
      </p:sp>
      <p:pic>
        <p:nvPicPr>
          <p:cNvPr id="4" name="Picture 2" descr="LSMS-ISA-Logo_300dpi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640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to collect (5)?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And many challenges remain</a:t>
            </a:r>
          </a:p>
          <a:p>
            <a:pPr lvl="1"/>
            <a:r>
              <a:rPr lang="en-US" dirty="0" smtClean="0"/>
              <a:t>Periodicity</a:t>
            </a:r>
          </a:p>
          <a:p>
            <a:pPr lvl="2"/>
            <a:r>
              <a:rPr lang="en-US" dirty="0" smtClean="0"/>
              <a:t> LSMS-ISA only every 1-3 years</a:t>
            </a:r>
          </a:p>
          <a:p>
            <a:pPr lvl="1"/>
            <a:r>
              <a:rPr lang="en-US" dirty="0" smtClean="0"/>
              <a:t>Coverage</a:t>
            </a:r>
          </a:p>
          <a:p>
            <a:pPr lvl="2"/>
            <a:r>
              <a:rPr lang="en-US" dirty="0" smtClean="0"/>
              <a:t> LSMS-ISA only in 8 countries and only in Africa</a:t>
            </a:r>
          </a:p>
          <a:p>
            <a:pPr lvl="1"/>
            <a:r>
              <a:rPr lang="en-US" dirty="0" smtClean="0"/>
              <a:t>Harmonization versus customization</a:t>
            </a:r>
          </a:p>
          <a:p>
            <a:pPr lvl="2"/>
            <a:r>
              <a:rPr lang="en-US" dirty="0"/>
              <a:t>Local </a:t>
            </a:r>
            <a:r>
              <a:rPr lang="en-US" dirty="0" err="1"/>
              <a:t>vs</a:t>
            </a:r>
            <a:r>
              <a:rPr lang="en-US" dirty="0"/>
              <a:t> global use  (different items, different importance )</a:t>
            </a:r>
          </a:p>
          <a:p>
            <a:pPr lvl="2"/>
            <a:r>
              <a:rPr lang="en-US" dirty="0"/>
              <a:t>Comparability over time and space</a:t>
            </a:r>
          </a:p>
          <a:p>
            <a:pPr lvl="2"/>
            <a:r>
              <a:rPr lang="en-US" dirty="0"/>
              <a:t>Inertia, acceptance, capacity </a:t>
            </a:r>
            <a:r>
              <a:rPr lang="en-US" dirty="0" smtClean="0"/>
              <a:t>building</a:t>
            </a:r>
          </a:p>
          <a:p>
            <a:pPr lvl="1"/>
            <a:r>
              <a:rPr lang="en-US" dirty="0" smtClean="0"/>
              <a:t>Poor quality, low credibility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improve data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Methods matter! Importance of validation …</a:t>
            </a:r>
          </a:p>
          <a:p>
            <a:pPr lvl="1"/>
            <a:r>
              <a:rPr lang="en-US" dirty="0" smtClean="0"/>
              <a:t>Consumption: Food (recall, diary, reference periods)</a:t>
            </a:r>
          </a:p>
          <a:p>
            <a:pPr lvl="1"/>
            <a:r>
              <a:rPr lang="en-US" dirty="0" smtClean="0"/>
              <a:t>Production: Land area Measurement (GPS vs. self-reported)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Role of technology</a:t>
            </a:r>
          </a:p>
          <a:p>
            <a:pPr lvl="1"/>
            <a:r>
              <a:rPr lang="en-US" dirty="0" smtClean="0"/>
              <a:t>CAPI, GPS, mobile phones, …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Institutional set up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oordination/ harmonization over time and x-country, mandate, incentives, 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mbria Math" pitchFamily="18" charset="0"/>
                <a:ea typeface="Cambria Math" pitchFamily="18" charset="0"/>
              </a:rPr>
              <a:t>Lack of standards results in poor comparability!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64163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Take Food Consumption …</a:t>
            </a:r>
            <a:endParaRPr lang="en-US" dirty="0" smtClean="0"/>
          </a:p>
          <a:p>
            <a:pPr lvl="1"/>
            <a:r>
              <a:rPr lang="en-US" dirty="0" smtClean="0"/>
              <a:t>Diary vs. recall</a:t>
            </a:r>
          </a:p>
          <a:p>
            <a:pPr lvl="1"/>
            <a:r>
              <a:rPr lang="en-US" dirty="0" smtClean="0"/>
              <a:t>Household vs. individual</a:t>
            </a:r>
          </a:p>
          <a:p>
            <a:pPr lvl="1"/>
            <a:r>
              <a:rPr lang="en-US" dirty="0" smtClean="0"/>
              <a:t>Reference period</a:t>
            </a:r>
          </a:p>
          <a:p>
            <a:pPr lvl="1"/>
            <a:r>
              <a:rPr lang="en-US" dirty="0" smtClean="0"/>
              <a:t>Nomenclature (COICOP)</a:t>
            </a:r>
          </a:p>
          <a:p>
            <a:pPr lvl="1"/>
            <a:r>
              <a:rPr lang="en-US" dirty="0" smtClean="0"/>
              <a:t>Bulk purchases</a:t>
            </a:r>
          </a:p>
          <a:p>
            <a:pPr lvl="1"/>
            <a:r>
              <a:rPr lang="en-US" dirty="0" smtClean="0"/>
              <a:t>Non-standard units of measure</a:t>
            </a:r>
          </a:p>
          <a:p>
            <a:pPr lvl="1"/>
            <a:r>
              <a:rPr lang="en-US" dirty="0" smtClean="0"/>
              <a:t>Food consumed away from home (FAFH)</a:t>
            </a:r>
          </a:p>
          <a:p>
            <a:pPr lvl="1"/>
            <a:r>
              <a:rPr lang="en-US" dirty="0" smtClean="0"/>
              <a:t>Valuation of consumed own-production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Take the reference period of food consumption …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98150670"/>
              </p:ext>
            </p:extLst>
          </p:nvPr>
        </p:nvGraphicFramePr>
        <p:xfrm>
          <a:off x="228600" y="1447800"/>
          <a:ext cx="8077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2"/>
          <p:cNvSpPr txBox="1">
            <a:spLocks/>
          </p:cNvSpPr>
          <p:nvPr/>
        </p:nvSpPr>
        <p:spPr>
          <a:xfrm>
            <a:off x="381000" y="5943600"/>
            <a:ext cx="64770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Source:  “Assessment of the reliability and relevance of food data …”, Smith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et al.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58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24008" y="0"/>
            <a:ext cx="9144000" cy="6237966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8370" y="4250499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Implications for comparability overtime and x-country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sz="36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What’s </a:t>
            </a:r>
            <a:r>
              <a:rPr lang="en-US" sz="36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the </a:t>
            </a:r>
            <a:r>
              <a:rPr lang="en-US" sz="3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“truth”?</a:t>
            </a:r>
            <a:endParaRPr lang="en-US" sz="36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86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Points of departure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The Grand Challenge</a:t>
            </a:r>
          </a:p>
          <a:p>
            <a:pPr lvl="1"/>
            <a:r>
              <a:rPr lang="en-US" dirty="0" smtClean="0"/>
              <a:t>Statistics and capacity to measure and analyze food security remain wanting (especially in SSA)</a:t>
            </a:r>
          </a:p>
          <a:p>
            <a:endParaRPr lang="en-US" dirty="0"/>
          </a:p>
          <a:p>
            <a:r>
              <a:rPr lang="en-US" dirty="0" smtClean="0"/>
              <a:t>Several initiatives …</a:t>
            </a:r>
          </a:p>
          <a:p>
            <a:pPr lvl="1"/>
            <a:r>
              <a:rPr lang="en-US" dirty="0" smtClean="0"/>
              <a:t>LSMS-ISA – one attempt to address the void</a:t>
            </a:r>
          </a:p>
          <a:p>
            <a:endParaRPr lang="en-US" dirty="0"/>
          </a:p>
          <a:p>
            <a:r>
              <a:rPr lang="en-US" dirty="0" smtClean="0"/>
              <a:t>Much more needed </a:t>
            </a:r>
            <a:r>
              <a:rPr lang="en-US" dirty="0" smtClean="0">
                <a:sym typeface="Wingdings" pitchFamily="2" charset="2"/>
              </a:rPr>
              <a:t> brainstorm to prioritize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14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600" b="1" dirty="0" smtClean="0">
                <a:latin typeface="Cambria Math" pitchFamily="18" charset="0"/>
                <a:ea typeface="Cambria Math" pitchFamily="18" charset="0"/>
              </a:rPr>
              <a:t>Measuring Farm Productivity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ambria Math" pitchFamily="18" charset="0"/>
                <a:ea typeface="Cambria Math" pitchFamily="18" charset="0"/>
              </a:rPr>
              <a:t>Many different measures, similar issues!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ambria Math" pitchFamily="18" charset="0"/>
                <a:ea typeface="Cambria Math" pitchFamily="18" charset="0"/>
              </a:rPr>
              <a:t>Take </a:t>
            </a:r>
            <a:r>
              <a:rPr lang="en-GB" sz="2800" b="1" dirty="0" smtClean="0">
                <a:latin typeface="Cambria Math" pitchFamily="18" charset="0"/>
                <a:ea typeface="Cambria Math" pitchFamily="18" charset="0"/>
              </a:rPr>
              <a:t>land</a:t>
            </a:r>
            <a:r>
              <a:rPr lang="en-GB" sz="2800" dirty="0" smtClean="0">
                <a:latin typeface="Cambria Math" pitchFamily="18" charset="0"/>
                <a:ea typeface="Cambria Math" pitchFamily="18" charset="0"/>
              </a:rPr>
              <a:t>  productivity (yield) 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9953" y="3581400"/>
            <a:ext cx="6723185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311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 Math" pitchFamily="18" charset="0"/>
                <a:ea typeface="Cambria Math" pitchFamily="18" charset="0"/>
              </a:rPr>
              <a:t>Measuring production – the numerator</a:t>
            </a:r>
            <a:endParaRPr lang="en-US" sz="3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Farmers don’t keep records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Cassava harvested in small quantities over several months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Recall widely used, but does not always work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Measured in non-standard units of varying size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Different units along the value chain, different states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What are the alternatives? How to choose?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Need validation!</a:t>
            </a:r>
          </a:p>
        </p:txBody>
      </p:sp>
    </p:spTree>
    <p:extLst>
      <p:ext uri="{BB962C8B-B14F-4D97-AF65-F5344CB8AC3E}">
        <p14:creationId xmlns:p14="http://schemas.microsoft.com/office/powerpoint/2010/main" val="29247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038600"/>
            <a:ext cx="247056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2819400" cy="277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906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990600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90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152400"/>
            <a:ext cx="7696200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In pictures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9" name="Picture 8" descr="\\wbntpcifs\lsms\GATES_FOUNDATION\Malawi\Methodological Work\Food Consumption Photos\Uganda - Photo Samples\FU SELECTION\FU- 287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267200"/>
            <a:ext cx="2937085" cy="241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 Math" pitchFamily="18" charset="0"/>
                <a:ea typeface="Cambria Math" pitchFamily="18" charset="0"/>
              </a:rPr>
              <a:t>Quantifying non-standard units …</a:t>
            </a:r>
            <a:endParaRPr lang="en-US" sz="36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wbntpcifs\lsms\GATES_FOUNDATION\Malawi\Methodological Work\Food Consumption Photos\Uganda - Photo Samples\FU SELECTION\FU- 28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40386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6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438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 Math" pitchFamily="18" charset="0"/>
                <a:ea typeface="Cambria Math" pitchFamily="18" charset="0"/>
              </a:rPr>
              <a:t>Now the denominator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</a:rPr>
              <a:t>– land area</a:t>
            </a:r>
            <a:endParaRPr lang="en-US" sz="3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What are the different methods?</a:t>
            </a:r>
          </a:p>
          <a:p>
            <a:pPr lvl="1">
              <a:buFont typeface="Arial" pitchFamily="34" charset="0"/>
              <a:buChar char="•"/>
            </a:pPr>
            <a:endParaRPr lang="en-US" sz="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Satellite imagery</a:t>
            </a:r>
          </a:p>
          <a:p>
            <a:pPr lvl="2"/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Lots of potential but . . 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“Eye estimate”  </a:t>
            </a:r>
          </a:p>
          <a:p>
            <a:pPr lvl="2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Surprisingly widespread but …</a:t>
            </a:r>
          </a:p>
          <a:p>
            <a:pPr lvl="2">
              <a:buNone/>
            </a:pP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Traversing (compass and rope)</a:t>
            </a:r>
          </a:p>
          <a:p>
            <a:pPr lvl="2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Gold standard but …</a:t>
            </a:r>
          </a:p>
          <a:p>
            <a:pPr lvl="2">
              <a:buNone/>
            </a:pP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  <a:p>
            <a:pPr marL="457200" lvl="1" indent="0">
              <a:buNone/>
            </a:pPr>
            <a:endParaRPr lang="en-US" sz="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Farmer’s self-reporting</a:t>
            </a:r>
          </a:p>
          <a:p>
            <a:pPr lvl="2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Widely used but …</a:t>
            </a:r>
          </a:p>
          <a:p>
            <a:pPr lvl="2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lvl="2"/>
            <a:endParaRPr lang="en-US" sz="800" dirty="0" smtClean="0">
              <a:latin typeface="Cambria Math" pitchFamily="18" charset="0"/>
              <a:ea typeface="Cambria Math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GPS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</a:rPr>
              <a:t>Increasingly used but …</a:t>
            </a:r>
          </a:p>
        </p:txBody>
      </p:sp>
      <p:pic>
        <p:nvPicPr>
          <p:cNvPr id="4" name="Picture 3" descr="C:\Users\wb211316\Desktop\BMGF ppt pics\cassava plo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0"/>
            <a:ext cx="1828800" cy="132016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4864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 descr="\\wbntpcifs\lsms\GATES_FOUNDATION\photos\ISA Photos\New photos to process\Malawi (4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038600"/>
            <a:ext cx="1828800" cy="1248559"/>
          </a:xfrm>
          <a:prstGeom prst="rect">
            <a:avLst/>
          </a:prstGeom>
          <a:noFill/>
        </p:spPr>
      </p:pic>
      <p:pic>
        <p:nvPicPr>
          <p:cNvPr id="8" name="Picture 18" descr="pl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990600"/>
            <a:ext cx="1828800" cy="12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225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715000"/>
            <a:ext cx="8153400" cy="91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Source: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Carletto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Savastano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Zezza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(2013). “Facts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or Artifacts: the Impact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of Measurement Errors on the Farm size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+mj-cs"/>
              </a:rPr>
              <a:t>- Productivity Relationship”,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Journal of Development Economics.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+mj-cs"/>
              </a:rPr>
              <a:t>Does using GPS make a difference?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0"/>
            <a:ext cx="2362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noProof="0" dirty="0" smtClean="0">
                <a:latin typeface="Cambria Math" pitchFamily="18" charset="0"/>
                <a:ea typeface="Cambria Math" pitchFamily="18" charset="0"/>
                <a:cs typeface="+mj-cs"/>
              </a:rPr>
              <a:t>Source: 2005/06 UNHS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	</a:t>
            </a:r>
            <a:endParaRPr kumimoji="0" lang="en-US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83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 Math" pitchFamily="18" charset="0"/>
                <a:ea typeface="Cambria Math" pitchFamily="18" charset="0"/>
              </a:rPr>
              <a:t>… which, in terms of yields ...</a:t>
            </a:r>
            <a:endParaRPr lang="en-US" sz="3600" b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67541"/>
              </p:ext>
            </p:extLst>
          </p:nvPr>
        </p:nvGraphicFramePr>
        <p:xfrm>
          <a:off x="1524000" y="1676400"/>
          <a:ext cx="5791200" cy="3886200"/>
        </p:xfrm>
        <a:graphic>
          <a:graphicData uri="http://schemas.openxmlformats.org/drawingml/2006/table">
            <a:tbl>
              <a:tblPr/>
              <a:tblGrid>
                <a:gridCol w="2608791"/>
                <a:gridCol w="3182409"/>
              </a:tblGrid>
              <a:tr h="1028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Farm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Size </a:t>
                      </a:r>
                    </a:p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terciles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Yields difference</a:t>
                      </a: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(GPS-SR)/GPS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Smaller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Medium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Larger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0" y="5867400"/>
            <a:ext cx="2362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noProof="0" dirty="0" smtClean="0">
                <a:latin typeface="Cambria Math" pitchFamily="18" charset="0"/>
                <a:ea typeface="Cambria Math" pitchFamily="18" charset="0"/>
                <a:cs typeface="+mj-cs"/>
              </a:rPr>
              <a:t>Source: 2005/06 UNHS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	</a:t>
            </a:r>
            <a:endParaRPr kumimoji="0" lang="en-US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62500" y="2667000"/>
            <a:ext cx="20574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Cv</a:t>
            </a:r>
            <a:r>
              <a:rPr lang="en-US" dirty="0" smtClean="0"/>
              <a:t> cv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762500" y="4724400"/>
            <a:ext cx="20574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Cvc</a:t>
            </a:r>
            <a:r>
              <a:rPr lang="en-US" dirty="0" smtClean="0"/>
              <a:t>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7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Cambria Math" pitchFamily="18" charset="0"/>
                <a:ea typeface="Cambria Math" pitchFamily="18" charset="0"/>
              </a:rPr>
              <a:t>But, is Uganda a special case?</a:t>
            </a:r>
            <a:endParaRPr lang="en-US" sz="3600" b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828800"/>
          <a:ext cx="7391400" cy="4800600"/>
        </p:xfrm>
        <a:graphic>
          <a:graphicData uri="http://schemas.openxmlformats.org/drawingml/2006/table">
            <a:tbl>
              <a:tblPr/>
              <a:tblGrid>
                <a:gridCol w="1480130"/>
                <a:gridCol w="1182254"/>
                <a:gridCol w="1182254"/>
                <a:gridCol w="1182254"/>
                <a:gridCol w="1182254"/>
                <a:gridCol w="1182254"/>
              </a:tblGrid>
              <a:tr h="120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FARM SIZE (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terciles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Pooled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Malawi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Uganda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Tanzania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Niger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Smaller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19.4%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17.4%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19.1%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-5.7%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Larger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-19.1%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-13.9%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-34.0%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-28.5%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-89.6%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828800" y="1295400"/>
            <a:ext cx="6858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Yields differences: (GPS-SR)/GPS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3581400"/>
            <a:ext cx="67056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03400" y="5943600"/>
            <a:ext cx="67310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maximize its </a:t>
            </a:r>
            <a:r>
              <a:rPr lang="en-US" dirty="0" smtClean="0"/>
              <a:t>use and impact?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Awareness of and access to data – </a:t>
            </a:r>
            <a:r>
              <a:rPr lang="en-US" dirty="0" smtClean="0">
                <a:hlinkClick r:id="rId2" action="ppaction://hlinksldjump"/>
              </a:rPr>
              <a:t>one stop shop portal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Meta data </a:t>
            </a:r>
          </a:p>
          <a:p>
            <a:pPr lvl="1"/>
            <a:r>
              <a:rPr lang="en-US" dirty="0" smtClean="0"/>
              <a:t>Raw data (LSMS-ISA)</a:t>
            </a:r>
          </a:p>
          <a:p>
            <a:pPr lvl="1"/>
            <a:r>
              <a:rPr lang="en-US" dirty="0" smtClean="0"/>
              <a:t>Processed data (RIGA, CLSP, Myths and Facts)</a:t>
            </a:r>
          </a:p>
          <a:p>
            <a:pPr lvl="1"/>
            <a:r>
              <a:rPr lang="en-US" dirty="0" smtClean="0"/>
              <a:t>Linked secondary data (LSMS-ISA)</a:t>
            </a:r>
          </a:p>
          <a:p>
            <a:endParaRPr lang="en-US" dirty="0" smtClean="0"/>
          </a:p>
          <a:p>
            <a:r>
              <a:rPr lang="en-US" dirty="0" smtClean="0"/>
              <a:t>Training versus learning by doing</a:t>
            </a:r>
          </a:p>
          <a:p>
            <a:pPr lvl="1"/>
            <a:r>
              <a:rPr lang="en-US" dirty="0" smtClean="0"/>
              <a:t>Technical assistance (to LSMS-ISA statistical offices)</a:t>
            </a:r>
          </a:p>
          <a:p>
            <a:pPr lvl="1"/>
            <a:r>
              <a:rPr lang="en-US" dirty="0" smtClean="0"/>
              <a:t>Mentorship program</a:t>
            </a:r>
          </a:p>
          <a:p>
            <a:pPr lvl="1"/>
            <a:r>
              <a:rPr lang="en-US" dirty="0" smtClean="0"/>
              <a:t>AERC model (sponsor LSMS-ISA use by individual researchers)</a:t>
            </a:r>
          </a:p>
          <a:p>
            <a:pPr lvl="1"/>
            <a:r>
              <a:rPr lang="en-US" dirty="0"/>
              <a:t>CMAAE (</a:t>
            </a:r>
            <a:r>
              <a:rPr lang="en-US" dirty="0" smtClean="0"/>
              <a:t>regional M.S. </a:t>
            </a:r>
            <a:r>
              <a:rPr lang="en-US" dirty="0"/>
              <a:t>training program)</a:t>
            </a:r>
          </a:p>
          <a:p>
            <a:pPr lvl="1"/>
            <a:r>
              <a:rPr lang="en-US" dirty="0" smtClean="0"/>
              <a:t>Funding doctoral training (Centers of Excellence, OECD universities, regional universities)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http://www.worldbank.org/lsms-isa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30686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SMS-ISA-Logo_300dpi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954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32663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b="1" dirty="0" smtClean="0">
                <a:latin typeface="+mn-lt"/>
                <a:ea typeface="Cambria Math" pitchFamily="18" charset="0"/>
                <a:cs typeface="Cambria Math" pitchFamily="18" charset="0"/>
              </a:rPr>
              <a:t>Africa’s statistical challenge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Autofit/>
          </a:bodyPr>
          <a:lstStyle/>
          <a:p>
            <a:r>
              <a:rPr lang="en-US" sz="2200" dirty="0">
                <a:ea typeface="Cambria Math" pitchFamily="18" charset="0"/>
              </a:rPr>
              <a:t>Of 44 SSA countries reviewed by FAO, only 2 have high standards in data </a:t>
            </a:r>
            <a:r>
              <a:rPr lang="en-US" sz="2200" dirty="0" smtClean="0">
                <a:ea typeface="Cambria Math" pitchFamily="18" charset="0"/>
              </a:rPr>
              <a:t>collection</a:t>
            </a:r>
          </a:p>
          <a:p>
            <a:endParaRPr lang="en-US" sz="2200" dirty="0" smtClean="0">
              <a:ea typeface="Cambria Math" pitchFamily="18" charset="0"/>
            </a:endParaRPr>
          </a:p>
          <a:p>
            <a:r>
              <a:rPr lang="en-US" sz="2200" dirty="0" smtClean="0">
                <a:ea typeface="Cambria Math" pitchFamily="18" charset="0"/>
              </a:rPr>
              <a:t>As of last year, 15 countries in SSA did </a:t>
            </a:r>
            <a:r>
              <a:rPr lang="en-US" sz="2200" dirty="0">
                <a:ea typeface="Cambria Math" pitchFamily="18" charset="0"/>
              </a:rPr>
              <a:t>not have a household expenditure survey within the last 5 </a:t>
            </a:r>
            <a:r>
              <a:rPr lang="en-US" sz="2200" dirty="0" err="1" smtClean="0">
                <a:ea typeface="Cambria Math" pitchFamily="18" charset="0"/>
              </a:rPr>
              <a:t>yrss</a:t>
            </a:r>
            <a:r>
              <a:rPr lang="en-US" sz="2200" dirty="0" smtClean="0">
                <a:ea typeface="Cambria Math" pitchFamily="18" charset="0"/>
              </a:rPr>
              <a:t> </a:t>
            </a:r>
            <a:r>
              <a:rPr lang="en-US" sz="2200" dirty="0">
                <a:ea typeface="Cambria Math" pitchFamily="18" charset="0"/>
              </a:rPr>
              <a:t>and a survey </a:t>
            </a:r>
            <a:r>
              <a:rPr lang="en-US" sz="2200" dirty="0" smtClean="0">
                <a:ea typeface="Cambria Math" pitchFamily="18" charset="0"/>
              </a:rPr>
              <a:t>@ </a:t>
            </a:r>
            <a:r>
              <a:rPr lang="en-US" sz="2200" dirty="0">
                <a:ea typeface="Cambria Math" pitchFamily="18" charset="0"/>
              </a:rPr>
              <a:t>5 </a:t>
            </a:r>
            <a:r>
              <a:rPr lang="en-US" sz="2200" dirty="0" err="1" smtClean="0">
                <a:ea typeface="Cambria Math" pitchFamily="18" charset="0"/>
              </a:rPr>
              <a:t>yrs</a:t>
            </a:r>
            <a:r>
              <a:rPr lang="en-US" sz="2200" dirty="0" smtClean="0">
                <a:ea typeface="Cambria Math" pitchFamily="18" charset="0"/>
              </a:rPr>
              <a:t> </a:t>
            </a:r>
            <a:r>
              <a:rPr lang="en-US" sz="2200" dirty="0">
                <a:ea typeface="Cambria Math" pitchFamily="18" charset="0"/>
              </a:rPr>
              <a:t>prior to that.</a:t>
            </a:r>
            <a:endParaRPr lang="en-US" sz="2200" dirty="0" smtClean="0">
              <a:ea typeface="Cambria Math" pitchFamily="18" charset="0"/>
            </a:endParaRPr>
          </a:p>
          <a:p>
            <a:endParaRPr lang="en-US" sz="2200" dirty="0">
              <a:ea typeface="Cambria Math" pitchFamily="18" charset="0"/>
            </a:endParaRPr>
          </a:p>
          <a:p>
            <a:r>
              <a:rPr lang="en-US" sz="2200" dirty="0" smtClean="0">
                <a:ea typeface="Cambria Math" pitchFamily="18" charset="0"/>
              </a:rPr>
              <a:t>And if they do, poor </a:t>
            </a:r>
            <a:r>
              <a:rPr lang="en-US" sz="2200" dirty="0">
                <a:ea typeface="Cambria Math" pitchFamily="18" charset="0"/>
              </a:rPr>
              <a:t>comparability/inconsistent </a:t>
            </a:r>
            <a:r>
              <a:rPr lang="en-US" sz="2200" dirty="0" smtClean="0">
                <a:ea typeface="Cambria Math" pitchFamily="18" charset="0"/>
              </a:rPr>
              <a:t>estimates</a:t>
            </a:r>
          </a:p>
          <a:p>
            <a:endParaRPr lang="en-US" sz="2200" dirty="0">
              <a:ea typeface="Cambria Math" pitchFamily="18" charset="0"/>
            </a:endParaRPr>
          </a:p>
          <a:p>
            <a:r>
              <a:rPr lang="en-US" sz="2200" dirty="0">
                <a:ea typeface="Cambria Math" pitchFamily="18" charset="0"/>
              </a:rPr>
              <a:t>Slow to introduce best practices, new </a:t>
            </a:r>
            <a:r>
              <a:rPr lang="en-US" sz="2200" dirty="0" smtClean="0">
                <a:ea typeface="Cambria Math" pitchFamily="18" charset="0"/>
              </a:rPr>
              <a:t>technologies</a:t>
            </a:r>
          </a:p>
          <a:p>
            <a:endParaRPr lang="en-US" sz="2200" dirty="0">
              <a:ea typeface="Cambria Math" pitchFamily="18" charset="0"/>
            </a:endParaRPr>
          </a:p>
          <a:p>
            <a:r>
              <a:rPr lang="en-US" sz="2200" dirty="0">
                <a:ea typeface="Cambria Math" pitchFamily="18" charset="0"/>
              </a:rPr>
              <a:t>Insufficient documentation </a:t>
            </a:r>
            <a:r>
              <a:rPr lang="en-US" sz="2200" dirty="0" smtClean="0">
                <a:ea typeface="Cambria Math" pitchFamily="18" charset="0"/>
              </a:rPr>
              <a:t>&amp; dissemination </a:t>
            </a:r>
            <a:r>
              <a:rPr lang="en-US" sz="2200" dirty="0">
                <a:ea typeface="Cambria Math" pitchFamily="18" charset="0"/>
              </a:rPr>
              <a:t>when survey data do </a:t>
            </a:r>
            <a:r>
              <a:rPr lang="en-US" sz="2200" dirty="0" smtClean="0">
                <a:ea typeface="Cambria Math" pitchFamily="18" charset="0"/>
              </a:rPr>
              <a:t>exist</a:t>
            </a:r>
          </a:p>
          <a:p>
            <a:endParaRPr lang="en-US" sz="2200" dirty="0" smtClean="0">
              <a:ea typeface="Cambria Math" pitchFamily="18" charset="0"/>
            </a:endParaRPr>
          </a:p>
          <a:p>
            <a:r>
              <a:rPr lang="en-US" sz="2200" dirty="0" smtClean="0">
                <a:ea typeface="Cambria Math" pitchFamily="18" charset="0"/>
              </a:rPr>
              <a:t>Limited capacity to analyze data</a:t>
            </a:r>
            <a:endParaRPr lang="en-US" sz="2200" dirty="0">
              <a:ea typeface="Cambria Math" pitchFamily="18" charset="0"/>
            </a:endParaRP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36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hlinkClick r:id="rId2" action="ppaction://hlinksldjump"/>
              </a:rPr>
              <a:t>http://www.worldbank.org/lsms-isa</a:t>
            </a:r>
            <a:r>
              <a:rPr lang="en-US" sz="2800" dirty="0">
                <a:hlinkClick r:id="rId2" action="ppaction://hlinksldjump"/>
              </a:rPr>
              <a:t/>
            </a:r>
            <a:br>
              <a:rPr lang="en-US" sz="2800" dirty="0">
                <a:hlinkClick r:id="rId2" action="ppaction://hlinksldjump"/>
              </a:rPr>
            </a:br>
            <a:endParaRPr lang="en-US" sz="2800" dirty="0"/>
          </a:p>
        </p:txBody>
      </p:sp>
      <p:pic>
        <p:nvPicPr>
          <p:cNvPr id="6" name="Picture 5" descr="LSMS-ISA-Logo_300dpi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954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" y="304800"/>
            <a:ext cx="4929098" cy="473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5248"/>
            <a:ext cx="4386633" cy="39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1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maximize its use and </a:t>
            </a:r>
            <a:r>
              <a:rPr lang="en-US" dirty="0" smtClean="0"/>
              <a:t>impact (2)?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practical example</a:t>
            </a:r>
          </a:p>
          <a:p>
            <a:pPr lvl="1"/>
            <a:r>
              <a:rPr lang="en-US" dirty="0"/>
              <a:t>Agriculture in Africa – Telling Facts from Myths</a:t>
            </a:r>
          </a:p>
          <a:p>
            <a:endParaRPr lang="en-US" dirty="0" smtClean="0"/>
          </a:p>
          <a:p>
            <a:r>
              <a:rPr lang="en-US" dirty="0" smtClean="0"/>
              <a:t>Leading </a:t>
            </a:r>
            <a:r>
              <a:rPr lang="en-US" dirty="0"/>
              <a:t>the way</a:t>
            </a:r>
          </a:p>
          <a:p>
            <a:pPr lvl="1"/>
            <a:r>
              <a:rPr lang="en-US" dirty="0"/>
              <a:t>Include other, similar data sets  (Ghana, Zambia, Mozambique)</a:t>
            </a:r>
          </a:p>
          <a:p>
            <a:pPr lvl="1"/>
            <a:r>
              <a:rPr lang="en-US" dirty="0"/>
              <a:t>Inducing others to replicate LSMS-ISA (Central Africa, West Africa)</a:t>
            </a:r>
          </a:p>
          <a:p>
            <a:pPr lvl="1"/>
            <a:endParaRPr lang="en-US" dirty="0"/>
          </a:p>
          <a:p>
            <a:r>
              <a:rPr lang="en-US" dirty="0"/>
              <a:t>Disseminating results for impact</a:t>
            </a:r>
          </a:p>
          <a:p>
            <a:pPr lvl="1"/>
            <a:r>
              <a:rPr lang="en-US" dirty="0"/>
              <a:t>Publications</a:t>
            </a:r>
          </a:p>
          <a:p>
            <a:pPr lvl="1"/>
            <a:r>
              <a:rPr lang="en-US" dirty="0"/>
              <a:t>Briefs for media and policymakers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21593"/>
            <a:ext cx="3733800" cy="4055408"/>
          </a:xfrm>
          <a:prstGeom prst="rect">
            <a:avLst/>
          </a:prstGeom>
          <a:solidFill>
            <a:srgbClr val="B1D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0" y="1957135"/>
            <a:ext cx="3733800" cy="464457"/>
          </a:xfrm>
          <a:prstGeom prst="rect">
            <a:avLst/>
          </a:prstGeom>
          <a:solidFill>
            <a:srgbClr val="4AA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876800" y="646966"/>
            <a:ext cx="1968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Objectives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2851" y="1990413"/>
            <a:ext cx="4790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Solid, updated, bottom up picture of Africa’s </a:t>
            </a:r>
            <a:r>
              <a:rPr lang="en-US" sz="2400" dirty="0" smtClean="0"/>
              <a:t>agriculture, food security </a:t>
            </a:r>
            <a:r>
              <a:rPr lang="en-US" sz="2400" dirty="0"/>
              <a:t>and its farmers livelihoods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Harmonized, easy to use database of core agricultural </a:t>
            </a:r>
            <a:r>
              <a:rPr lang="en-US" sz="2400" dirty="0" smtClean="0"/>
              <a:t>and food security variables </a:t>
            </a:r>
            <a:r>
              <a:rPr lang="en-US" sz="2400" dirty="0"/>
              <a:t>for tabulation and regional cross-country benchmarking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Community of practice. </a:t>
            </a:r>
          </a:p>
          <a:p>
            <a:pPr marL="373063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5" name="Picture 14" descr="Africa_leaf.png"/>
          <p:cNvPicPr>
            <a:picLocks noChangeAspect="1"/>
          </p:cNvPicPr>
          <p:nvPr/>
        </p:nvPicPr>
        <p:blipFill>
          <a:blip r:embed="rId2" cstate="print"/>
          <a:srcRect l="11615" r="4453"/>
          <a:stretch>
            <a:fillRect/>
          </a:stretch>
        </p:blipFill>
        <p:spPr>
          <a:xfrm>
            <a:off x="38100" y="0"/>
            <a:ext cx="3556000" cy="4350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" y="4924675"/>
            <a:ext cx="2209800" cy="486026"/>
          </a:xfrm>
          <a:prstGeom prst="rect">
            <a:avLst/>
          </a:prstGeom>
          <a:solidFill>
            <a:srgbClr val="4AA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20" name="TextBox 19"/>
          <p:cNvSpPr txBox="1"/>
          <p:nvPr/>
        </p:nvSpPr>
        <p:spPr>
          <a:xfrm>
            <a:off x="357068" y="4374871"/>
            <a:ext cx="3019664" cy="107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0" dirty="0" smtClean="0">
                <a:solidFill>
                  <a:schemeClr val="bg1"/>
                </a:solidFill>
              </a:rPr>
              <a:t>AGRICULTURE</a:t>
            </a:r>
            <a:br>
              <a:rPr lang="en-US" sz="1600" b="1" spc="500" dirty="0" smtClean="0">
                <a:solidFill>
                  <a:schemeClr val="bg1"/>
                </a:solidFill>
              </a:rPr>
            </a:br>
            <a:r>
              <a:rPr lang="en-US" sz="1600" spc="500" dirty="0" smtClean="0">
                <a:solidFill>
                  <a:schemeClr val="bg1"/>
                </a:solidFill>
              </a:rPr>
              <a:t>IN AFRICA</a:t>
            </a:r>
          </a:p>
          <a:p>
            <a:pPr algn="ctr"/>
            <a:r>
              <a:rPr lang="en-US" sz="1600" b="1" spc="250" dirty="0" smtClean="0">
                <a:solidFill>
                  <a:schemeClr val="bg1"/>
                </a:solidFill>
              </a:rPr>
              <a:t>TELLING FACTS</a:t>
            </a:r>
            <a:br>
              <a:rPr lang="en-US" sz="1600" b="1" spc="250" dirty="0" smtClean="0">
                <a:solidFill>
                  <a:schemeClr val="bg1"/>
                </a:solidFill>
              </a:rPr>
            </a:br>
            <a:r>
              <a:rPr lang="en-US" sz="1600" b="1" spc="390" dirty="0" smtClean="0">
                <a:solidFill>
                  <a:schemeClr val="bg1"/>
                </a:solidFill>
              </a:rPr>
              <a:t>FROM MYTHS</a:t>
            </a:r>
            <a:endParaRPr lang="en-CA" sz="1600" b="1" spc="39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WISDOMS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1776" y="1775012"/>
            <a:ext cx="4427310" cy="4692183"/>
          </a:xfrm>
        </p:spPr>
        <p:txBody>
          <a:bodyPr/>
          <a:lstStyle/>
          <a:p>
            <a:pPr marL="544513" indent="-457200">
              <a:buFont typeface="+mj-lt"/>
              <a:buAutoNum type="arabicParenR"/>
            </a:pPr>
            <a:r>
              <a:rPr lang="en-US" sz="2000" dirty="0" smtClean="0"/>
              <a:t>Use of modern inputs remains dismally low</a:t>
            </a:r>
          </a:p>
          <a:p>
            <a:pPr marL="544513" indent="-457200">
              <a:buFont typeface="+mj-lt"/>
              <a:buAutoNum type="arabicParenR"/>
            </a:pPr>
            <a:r>
              <a:rPr lang="en-US" sz="2000" dirty="0" smtClean="0"/>
              <a:t>Land, labor and capital markets remain largely incomplete</a:t>
            </a:r>
          </a:p>
          <a:p>
            <a:pPr marL="544513" indent="-457200">
              <a:buFont typeface="+mj-lt"/>
              <a:buAutoNum type="arabicParenR"/>
            </a:pPr>
            <a:r>
              <a:rPr lang="en-US" sz="2000" dirty="0" smtClean="0"/>
              <a:t>Agricultural labor productivity is low</a:t>
            </a:r>
          </a:p>
          <a:p>
            <a:pPr marL="544513" indent="-457200">
              <a:buFont typeface="+mj-lt"/>
              <a:buAutoNum type="arabicParenR"/>
            </a:pPr>
            <a:r>
              <a:rPr lang="en-US" sz="2000" dirty="0" smtClean="0"/>
              <a:t>Land is abundant and land markets are poorly developed</a:t>
            </a:r>
          </a:p>
          <a:p>
            <a:pPr marL="544513" indent="-457200">
              <a:buFont typeface="+mj-lt"/>
              <a:buAutoNum type="arabicParenR"/>
            </a:pPr>
            <a:r>
              <a:rPr lang="en-US" sz="2000" dirty="0" smtClean="0"/>
              <a:t>Access to credit remains low</a:t>
            </a:r>
          </a:p>
          <a:p>
            <a:pPr marL="544513" indent="-457200">
              <a:buFont typeface="+mj-lt"/>
              <a:buAutoNum type="arabicParenR"/>
            </a:pPr>
            <a:r>
              <a:rPr lang="en-US" sz="2000" dirty="0" smtClean="0"/>
              <a:t>Extension services are poor</a:t>
            </a:r>
          </a:p>
          <a:p>
            <a:pPr marL="544513" indent="-457200">
              <a:buFont typeface="+mj-lt"/>
              <a:buAutoNum type="arabicParenR"/>
            </a:pPr>
            <a:r>
              <a:rPr lang="en-US" sz="2000" dirty="0" smtClean="0"/>
              <a:t>Agroforestry is gaining traction</a:t>
            </a:r>
          </a:p>
          <a:p>
            <a:pPr marL="544513" indent="-457200">
              <a:buFont typeface="+mj-lt"/>
              <a:buAutoNum type="arabicParenR"/>
            </a:pPr>
            <a:r>
              <a:rPr lang="en-US" sz="2000" dirty="0" smtClean="0"/>
              <a:t>African agriculture is intensifying</a:t>
            </a:r>
            <a:endParaRPr lang="en-US" sz="20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956174" y="1771635"/>
            <a:ext cx="4057197" cy="4692183"/>
          </a:xfrm>
          <a:prstGeom prst="rect">
            <a:avLst/>
          </a:prstGeom>
        </p:spPr>
        <p:txBody>
          <a:bodyPr/>
          <a:lstStyle>
            <a:lvl1pPr marL="261938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1873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86898A"/>
                </a:solidFill>
                <a:latin typeface="+mn-lt"/>
                <a:ea typeface="+mn-ea"/>
                <a:cs typeface="+mn-cs"/>
              </a:defRPr>
            </a:lvl2pPr>
            <a:lvl3pPr marL="623888" indent="-17462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86898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 defTabSz="566738">
              <a:buNone/>
            </a:pPr>
            <a:r>
              <a:rPr lang="en-US" sz="2000" dirty="0" smtClean="0"/>
              <a:t>9)	Women perform the bulk of Africa’s agricultural tasks</a:t>
            </a:r>
          </a:p>
          <a:p>
            <a:pPr marL="87313" indent="0" defTabSz="623888">
              <a:buNone/>
            </a:pPr>
            <a:r>
              <a:rPr lang="en-US" sz="2000" dirty="0" smtClean="0"/>
              <a:t>10)	Seasonality continues to permeate rural livelihoods</a:t>
            </a:r>
          </a:p>
          <a:p>
            <a:pPr marL="544513" indent="-457200">
              <a:buAutoNum type="arabicParenR" startAt="11"/>
            </a:pPr>
            <a:r>
              <a:rPr lang="en-US" sz="2000" dirty="0" smtClean="0"/>
              <a:t>Smallholder market participation remains limited</a:t>
            </a:r>
          </a:p>
          <a:p>
            <a:pPr marL="544513" indent="-457200">
              <a:buAutoNum type="arabicParenR" startAt="11"/>
            </a:pPr>
            <a:r>
              <a:rPr lang="en-US" sz="2000" dirty="0" smtClean="0"/>
              <a:t>Post harvest losses are large</a:t>
            </a:r>
          </a:p>
          <a:p>
            <a:pPr marL="544513" indent="-457200">
              <a:buAutoNum type="arabicParenR" startAt="11"/>
            </a:pPr>
            <a:r>
              <a:rPr lang="en-US" sz="2000" dirty="0" smtClean="0"/>
              <a:t>Droughts dominate Africa’s risk environment</a:t>
            </a:r>
          </a:p>
          <a:p>
            <a:pPr marL="544513" indent="-457200">
              <a:buAutoNum type="arabicParenR" startAt="11"/>
            </a:pPr>
            <a:r>
              <a:rPr lang="en-US" sz="2000" dirty="0" smtClean="0"/>
              <a:t>African farmers are increasingly diversifying their incomes</a:t>
            </a:r>
          </a:p>
          <a:p>
            <a:pPr marL="544513" indent="-457200">
              <a:buAutoNum type="arabicParenR" startAt="11"/>
            </a:pPr>
            <a:r>
              <a:rPr lang="en-US" sz="2000" dirty="0" smtClean="0"/>
              <a:t>Agricultural commercialization and diversification improves nutritional outcomes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29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8134" y="2421592"/>
            <a:ext cx="2678645" cy="2292629"/>
          </a:xfrm>
          <a:prstGeom prst="rect">
            <a:avLst/>
          </a:prstGeom>
          <a:solidFill>
            <a:srgbClr val="B1D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648134" y="1957135"/>
            <a:ext cx="2678646" cy="464457"/>
          </a:xfrm>
          <a:prstGeom prst="rect">
            <a:avLst/>
          </a:prstGeom>
          <a:solidFill>
            <a:srgbClr val="4AA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058620" y="827782"/>
            <a:ext cx="440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MENTORSHIP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5400" y="2562304"/>
            <a:ext cx="51512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0213" indent="-342900">
              <a:buFont typeface="+mj-lt"/>
              <a:buAutoNum type="arabicPeriod"/>
            </a:pPr>
            <a:r>
              <a:rPr lang="en-US" sz="2400" dirty="0" err="1"/>
              <a:t>Abidoye</a:t>
            </a:r>
            <a:r>
              <a:rPr lang="en-US" sz="2400" dirty="0"/>
              <a:t>  </a:t>
            </a:r>
            <a:r>
              <a:rPr lang="en-US" sz="2400" dirty="0" err="1" smtClean="0"/>
              <a:t>Babatunde</a:t>
            </a:r>
            <a:r>
              <a:rPr lang="en-US" sz="2400" dirty="0" smtClean="0"/>
              <a:t> (Nigeria)</a:t>
            </a:r>
          </a:p>
          <a:p>
            <a:pPr marL="430213" indent="-3429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err="1"/>
              <a:t>Fuje</a:t>
            </a:r>
            <a:r>
              <a:rPr lang="en-US" sz="2400" dirty="0"/>
              <a:t> </a:t>
            </a:r>
            <a:r>
              <a:rPr lang="en-US" sz="2400" dirty="0" err="1" smtClean="0"/>
              <a:t>Habtamu</a:t>
            </a:r>
            <a:r>
              <a:rPr lang="en-US" sz="2400" dirty="0" smtClean="0"/>
              <a:t> (Ethiopia)</a:t>
            </a:r>
          </a:p>
          <a:p>
            <a:pPr marL="430213" indent="-342900">
              <a:buFont typeface="+mj-lt"/>
              <a:buAutoNum type="arabicPeriod"/>
            </a:pPr>
            <a:r>
              <a:rPr lang="en-US" sz="2400" dirty="0" err="1" smtClean="0"/>
              <a:t>Gandonou</a:t>
            </a:r>
            <a:r>
              <a:rPr lang="en-US" sz="2400" dirty="0" smtClean="0"/>
              <a:t> </a:t>
            </a:r>
            <a:r>
              <a:rPr lang="en-US" sz="2400" dirty="0" err="1" smtClean="0"/>
              <a:t>Esaie</a:t>
            </a:r>
            <a:r>
              <a:rPr lang="en-US" sz="2400" dirty="0" smtClean="0"/>
              <a:t> (Benin)  </a:t>
            </a:r>
          </a:p>
          <a:p>
            <a:pPr marL="430213" indent="-342900">
              <a:buFont typeface="+mj-lt"/>
              <a:buAutoNum type="arabicPeriod"/>
            </a:pPr>
            <a:r>
              <a:rPr lang="en-US" sz="2400" dirty="0" err="1" smtClean="0"/>
              <a:t>Kasirye</a:t>
            </a:r>
            <a:r>
              <a:rPr lang="en-US" sz="2400" dirty="0" smtClean="0"/>
              <a:t> Ibrahim (Uganda)</a:t>
            </a:r>
          </a:p>
          <a:p>
            <a:pPr marL="430213" indent="-3429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err="1"/>
              <a:t>Kinuthia</a:t>
            </a:r>
            <a:r>
              <a:rPr lang="en-US" sz="2400" dirty="0"/>
              <a:t> </a:t>
            </a:r>
            <a:r>
              <a:rPr lang="en-US" sz="2400" dirty="0" err="1" smtClean="0"/>
              <a:t>Bethuel</a:t>
            </a:r>
            <a:r>
              <a:rPr lang="en-US" sz="2400" dirty="0" smtClean="0"/>
              <a:t> (Kenya)</a:t>
            </a:r>
          </a:p>
          <a:p>
            <a:pPr marL="430213" indent="-342900">
              <a:buFont typeface="+mj-lt"/>
              <a:buAutoNum type="arabicPeriod"/>
            </a:pPr>
            <a:r>
              <a:rPr lang="en-US" sz="2400" dirty="0"/>
              <a:t>Liverpool-</a:t>
            </a:r>
            <a:r>
              <a:rPr lang="en-US" sz="2400" dirty="0" err="1"/>
              <a:t>Tasie</a:t>
            </a:r>
            <a:r>
              <a:rPr lang="en-US" sz="2400" dirty="0"/>
              <a:t> Lenis (Sierra Leone</a:t>
            </a:r>
            <a:r>
              <a:rPr lang="en-US" sz="2400" dirty="0" smtClean="0"/>
              <a:t>)</a:t>
            </a:r>
          </a:p>
          <a:p>
            <a:pPr marL="430213" indent="-342900">
              <a:buFont typeface="+mj-lt"/>
              <a:buAutoNum type="arabicPeriod"/>
            </a:pPr>
            <a:r>
              <a:rPr lang="en-US" sz="2400" dirty="0" err="1"/>
              <a:t>Ndiaye</a:t>
            </a:r>
            <a:r>
              <a:rPr lang="en-US" sz="2400" dirty="0"/>
              <a:t> </a:t>
            </a:r>
            <a:r>
              <a:rPr lang="en-US" sz="2400" dirty="0" err="1"/>
              <a:t>Moctar</a:t>
            </a:r>
            <a:r>
              <a:rPr lang="en-US" sz="2400" dirty="0"/>
              <a:t> (Senegal)</a:t>
            </a:r>
          </a:p>
          <a:p>
            <a:pPr marL="430213" indent="-342900">
              <a:buFont typeface="+mj-lt"/>
              <a:buAutoNum type="arabicPeriod"/>
            </a:pPr>
            <a:r>
              <a:rPr lang="en-US" sz="2400" dirty="0" err="1"/>
              <a:t>Ngenzebuke</a:t>
            </a:r>
            <a:r>
              <a:rPr lang="en-US" sz="2400" dirty="0"/>
              <a:t> Rama Lionel (Burundi)</a:t>
            </a:r>
          </a:p>
          <a:p>
            <a:pPr marL="430213" indent="-342900">
              <a:buFont typeface="+mj-lt"/>
              <a:buAutoNum type="arabicPeriod"/>
            </a:pPr>
            <a:r>
              <a:rPr lang="en-US" sz="2400" dirty="0" err="1"/>
              <a:t>Ogunyemi</a:t>
            </a:r>
            <a:r>
              <a:rPr lang="en-US" sz="2400" dirty="0"/>
              <a:t> </a:t>
            </a:r>
            <a:r>
              <a:rPr lang="en-US" sz="2400" dirty="0" err="1"/>
              <a:t>Oluwole</a:t>
            </a:r>
            <a:r>
              <a:rPr lang="en-US" sz="2400" dirty="0"/>
              <a:t> (Nigeria)</a:t>
            </a:r>
          </a:p>
          <a:p>
            <a:pPr marL="430213" indent="-342900">
              <a:buFont typeface="+mj-lt"/>
              <a:buAutoNum type="arabicPeriod"/>
            </a:pPr>
            <a:r>
              <a:rPr lang="en-US" sz="2400" dirty="0" err="1"/>
              <a:t>Owoo</a:t>
            </a:r>
            <a:r>
              <a:rPr lang="en-US" sz="2400" dirty="0"/>
              <a:t> </a:t>
            </a:r>
            <a:r>
              <a:rPr lang="en-US" sz="2400" dirty="0" err="1"/>
              <a:t>Nkechi</a:t>
            </a:r>
            <a:r>
              <a:rPr lang="en-US" sz="2400" dirty="0"/>
              <a:t> (Ghana</a:t>
            </a:r>
            <a:r>
              <a:rPr lang="en-US" sz="2400" dirty="0" smtClean="0"/>
              <a:t>) </a:t>
            </a:r>
            <a:endParaRPr lang="en-US" sz="2400" dirty="0"/>
          </a:p>
          <a:p>
            <a:pPr marL="373063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5" name="Picture 14" descr="Africa_leaf.png"/>
          <p:cNvPicPr>
            <a:picLocks noChangeAspect="1"/>
          </p:cNvPicPr>
          <p:nvPr/>
        </p:nvPicPr>
        <p:blipFill>
          <a:blip r:embed="rId2" cstate="print"/>
          <a:srcRect l="11615" r="4453"/>
          <a:stretch>
            <a:fillRect/>
          </a:stretch>
        </p:blipFill>
        <p:spPr>
          <a:xfrm>
            <a:off x="914400" y="1295400"/>
            <a:ext cx="2139950" cy="23416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50601" y="4185787"/>
            <a:ext cx="2209800" cy="486026"/>
          </a:xfrm>
          <a:prstGeom prst="rect">
            <a:avLst/>
          </a:prstGeom>
          <a:solidFill>
            <a:srgbClr val="4AA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20" name="TextBox 19"/>
          <p:cNvSpPr txBox="1"/>
          <p:nvPr/>
        </p:nvSpPr>
        <p:spPr>
          <a:xfrm>
            <a:off x="648135" y="3720184"/>
            <a:ext cx="2614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500" dirty="0" smtClean="0">
                <a:solidFill>
                  <a:schemeClr val="bg1"/>
                </a:solidFill>
              </a:rPr>
              <a:t>AGRICULTURE</a:t>
            </a:r>
            <a:br>
              <a:rPr lang="en-US" sz="1200" b="1" spc="500" dirty="0" smtClean="0">
                <a:solidFill>
                  <a:schemeClr val="bg1"/>
                </a:solidFill>
              </a:rPr>
            </a:br>
            <a:r>
              <a:rPr lang="en-US" sz="1200" spc="500" dirty="0" smtClean="0">
                <a:solidFill>
                  <a:schemeClr val="bg1"/>
                </a:solidFill>
              </a:rPr>
              <a:t>IN AFRICA</a:t>
            </a:r>
          </a:p>
          <a:p>
            <a:pPr algn="ctr"/>
            <a:r>
              <a:rPr lang="en-US" sz="1200" b="1" spc="250" dirty="0" smtClean="0">
                <a:solidFill>
                  <a:schemeClr val="bg1"/>
                </a:solidFill>
              </a:rPr>
              <a:t>TELLING FACTS</a:t>
            </a:r>
            <a:br>
              <a:rPr lang="en-US" sz="1200" b="1" spc="250" dirty="0" smtClean="0">
                <a:solidFill>
                  <a:schemeClr val="bg1"/>
                </a:solidFill>
              </a:rPr>
            </a:br>
            <a:r>
              <a:rPr lang="en-US" sz="1200" b="1" spc="390" dirty="0" smtClean="0">
                <a:solidFill>
                  <a:schemeClr val="bg1"/>
                </a:solidFill>
              </a:rPr>
              <a:t>FROM MYTHS</a:t>
            </a:r>
            <a:endParaRPr lang="en-CA" sz="1200" b="1" spc="39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global community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data collection to promote? How to better integrate data? </a:t>
            </a:r>
          </a:p>
          <a:p>
            <a:endParaRPr lang="en-US" dirty="0" smtClean="0"/>
          </a:p>
          <a:p>
            <a:r>
              <a:rPr lang="en-US" dirty="0" smtClean="0"/>
              <a:t>What instruments to promote? How to foster the creation of standards?</a:t>
            </a:r>
          </a:p>
          <a:p>
            <a:endParaRPr lang="en-US" dirty="0" smtClean="0"/>
          </a:p>
          <a:p>
            <a:r>
              <a:rPr lang="en-US" dirty="0" smtClean="0"/>
              <a:t>What institutional set ups to promote? How to improve coordination?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data to collect?</a:t>
            </a:r>
          </a:p>
          <a:p>
            <a:endParaRPr lang="en-US" dirty="0" smtClean="0"/>
          </a:p>
          <a:p>
            <a:r>
              <a:rPr lang="en-US" dirty="0" smtClean="0"/>
              <a:t>How to improve data quality?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maximize its use and impact?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to collect (1)?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Issues in measuring and analyzing food security</a:t>
            </a:r>
          </a:p>
          <a:p>
            <a:pPr lvl="1"/>
            <a:r>
              <a:rPr lang="en-US" dirty="0" smtClean="0"/>
              <a:t>Thematic: availability, access, utilization , stability</a:t>
            </a:r>
          </a:p>
          <a:p>
            <a:pPr lvl="1"/>
            <a:r>
              <a:rPr lang="en-US" dirty="0" smtClean="0"/>
              <a:t>Spatial: global … national … individual</a:t>
            </a:r>
          </a:p>
          <a:p>
            <a:pPr lvl="1"/>
            <a:r>
              <a:rPr lang="en-US" dirty="0" smtClean="0"/>
              <a:t>Temporal: acute … chronic</a:t>
            </a:r>
          </a:p>
          <a:p>
            <a:r>
              <a:rPr lang="en-US" dirty="0" smtClean="0"/>
              <a:t>Evolving emphasis …</a:t>
            </a:r>
          </a:p>
          <a:p>
            <a:pPr lvl="1"/>
            <a:r>
              <a:rPr lang="en-US" dirty="0" smtClean="0"/>
              <a:t>From availability (</a:t>
            </a:r>
            <a:r>
              <a:rPr lang="en-US" dirty="0" err="1" smtClean="0"/>
              <a:t>Borlaugh</a:t>
            </a:r>
            <a:r>
              <a:rPr lang="en-US" dirty="0" smtClean="0"/>
              <a:t>) to access (</a:t>
            </a:r>
            <a:r>
              <a:rPr lang="en-US" dirty="0" err="1" smtClean="0"/>
              <a:t>Sen</a:t>
            </a:r>
            <a:r>
              <a:rPr lang="en-US" dirty="0" smtClean="0"/>
              <a:t>), back to availability (&amp;</a:t>
            </a:r>
            <a:r>
              <a:rPr lang="en-US" dirty="0" err="1" smtClean="0"/>
              <a:t>utilitization</a:t>
            </a:r>
            <a:r>
              <a:rPr lang="en-US" dirty="0" smtClean="0"/>
              <a:t>/nutrition)</a:t>
            </a:r>
          </a:p>
          <a:p>
            <a:pPr lvl="1"/>
            <a:r>
              <a:rPr lang="en-US" dirty="0" smtClean="0"/>
              <a:t>From global to individual back to global/national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3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to collect (2)?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On the one hand, a plethora of data and instruments</a:t>
            </a:r>
          </a:p>
          <a:p>
            <a:pPr lvl="1"/>
            <a:r>
              <a:rPr lang="en-US" sz="2000" dirty="0" smtClean="0"/>
              <a:t>Agricultural sample surveys, Censuses</a:t>
            </a:r>
          </a:p>
          <a:p>
            <a:pPr lvl="1"/>
            <a:r>
              <a:rPr lang="en-US" sz="2000" dirty="0" smtClean="0"/>
              <a:t>Household consumption surveys (HBS, IES, LSMS, HIS)</a:t>
            </a:r>
          </a:p>
          <a:p>
            <a:pPr lvl="1"/>
            <a:r>
              <a:rPr lang="en-US" sz="2000" dirty="0" smtClean="0"/>
              <a:t>Health/nutrition surveys (DHS, MICS)</a:t>
            </a:r>
          </a:p>
          <a:p>
            <a:pPr lvl="1"/>
            <a:r>
              <a:rPr lang="en-US" sz="2000" dirty="0"/>
              <a:t>Welfare Monitoring </a:t>
            </a:r>
            <a:r>
              <a:rPr lang="en-US" sz="2000" dirty="0" smtClean="0"/>
              <a:t>Surveys (WMS)</a:t>
            </a:r>
          </a:p>
          <a:p>
            <a:pPr lvl="1"/>
            <a:r>
              <a:rPr lang="en-US" sz="2000" dirty="0" smtClean="0"/>
              <a:t>Nutrition surveys (24-hour)</a:t>
            </a:r>
          </a:p>
          <a:p>
            <a:pPr lvl="1"/>
            <a:r>
              <a:rPr lang="en-US" sz="2000" dirty="0" smtClean="0"/>
              <a:t>Comprehensive Food Security Vulnerability Assessments (CFSV</a:t>
            </a:r>
            <a:r>
              <a:rPr lang="en-US" sz="2400" dirty="0" smtClean="0"/>
              <a:t>A)</a:t>
            </a:r>
          </a:p>
          <a:p>
            <a:pPr marL="457200" lvl="1" indent="0">
              <a:buNone/>
            </a:pPr>
            <a:r>
              <a:rPr lang="en-US" sz="2400" dirty="0" smtClean="0"/>
              <a:t>In addition to: </a:t>
            </a:r>
          </a:p>
          <a:p>
            <a:pPr lvl="1"/>
            <a:r>
              <a:rPr lang="en-US" sz="2000" dirty="0" smtClean="0"/>
              <a:t>Administrative price data</a:t>
            </a:r>
          </a:p>
          <a:p>
            <a:pPr lvl="1"/>
            <a:r>
              <a:rPr lang="en-US" sz="2000" dirty="0" err="1" smtClean="0"/>
              <a:t>Georeferenced</a:t>
            </a:r>
            <a:r>
              <a:rPr lang="en-US" sz="2000" dirty="0" smtClean="0"/>
              <a:t> data (satellite/NDVI, roads, weather)</a:t>
            </a:r>
          </a:p>
          <a:p>
            <a:pPr lvl="1"/>
            <a:endParaRPr lang="en-US" sz="2400" dirty="0" smtClean="0"/>
          </a:p>
          <a:p>
            <a:pPr marL="57150" indent="0">
              <a:buNone/>
            </a:pPr>
            <a:r>
              <a:rPr lang="en-US" sz="2400" dirty="0" smtClean="0">
                <a:sym typeface="Wingdings" pitchFamily="2" charset="2"/>
              </a:rPr>
              <a:t> Scope for re-purposing and “convergence”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259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to collect (3)?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 the other hand, some failure to 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integrate across</a:t>
            </a:r>
          </a:p>
          <a:p>
            <a:pPr lvl="2"/>
            <a:r>
              <a:rPr lang="en-US" dirty="0" smtClean="0"/>
              <a:t>topics (within the instruments – </a:t>
            </a:r>
            <a:r>
              <a:rPr lang="en-US" dirty="0" err="1" smtClean="0"/>
              <a:t>lsms-isa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time (areas/sentinels, households, individuals)</a:t>
            </a:r>
          </a:p>
          <a:p>
            <a:pPr marL="917575" lvl="1" indent="-454025">
              <a:buFont typeface="+mj-lt"/>
              <a:buAutoNum type="arabicPeriod"/>
            </a:pPr>
            <a:r>
              <a:rPr lang="en-US" dirty="0" smtClean="0"/>
              <a:t>differentiate across</a:t>
            </a:r>
          </a:p>
          <a:p>
            <a:pPr marL="1371600" lvl="2" indent="-457200"/>
            <a:r>
              <a:rPr lang="en-US" dirty="0" smtClean="0"/>
              <a:t>Individuals/groups</a:t>
            </a:r>
          </a:p>
          <a:p>
            <a:pPr marL="1371600" lvl="2" indent="-457200"/>
            <a:r>
              <a:rPr lang="en-US" dirty="0" smtClean="0"/>
              <a:t>plots</a:t>
            </a:r>
          </a:p>
          <a:p>
            <a:pPr marL="917575" lvl="1" indent="-454025">
              <a:buFont typeface="+mj-lt"/>
              <a:buAutoNum type="arabicPeriod"/>
            </a:pPr>
            <a:r>
              <a:rPr lang="en-US" dirty="0" smtClean="0"/>
              <a:t>provide sufficient periodicity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igh frequency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capture uncertainty/risk/resilience</a:t>
            </a:r>
          </a:p>
          <a:p>
            <a:pPr marL="1371600" lvl="2" indent="-457200"/>
            <a:r>
              <a:rPr lang="en-US" dirty="0" smtClean="0"/>
              <a:t>Static versus dynamic indicators</a:t>
            </a:r>
          </a:p>
          <a:p>
            <a:pPr marL="917575" lvl="1" indent="-454025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ddress new data demands</a:t>
            </a:r>
          </a:p>
          <a:p>
            <a:pPr marL="1371600" lvl="2" indent="-457200"/>
            <a:r>
              <a:rPr lang="en-US" dirty="0" smtClean="0"/>
              <a:t>climate change</a:t>
            </a:r>
          </a:p>
          <a:p>
            <a:pPr marL="1371600" lvl="2" indent="-457200"/>
            <a:r>
              <a:rPr lang="en-US" dirty="0" smtClean="0"/>
              <a:t>post harvest loss</a:t>
            </a:r>
          </a:p>
          <a:p>
            <a:pPr marL="1371600" lvl="2" indent="-457200"/>
            <a:r>
              <a:rPr lang="en-US" dirty="0" smtClean="0"/>
              <a:t>nutrition sensitive agriculture</a:t>
            </a:r>
          </a:p>
          <a:p>
            <a:pPr marL="1371600" lvl="2" indent="-457200"/>
            <a:r>
              <a:rPr lang="en-US" dirty="0" smtClean="0"/>
              <a:t>…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6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data to collect (4)?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514350" indent="-457200"/>
            <a:r>
              <a:rPr lang="en-US" dirty="0" smtClean="0"/>
              <a:t>And part of the solution lies in optimizing the use of existing data:</a:t>
            </a:r>
            <a:endParaRPr lang="en-US" dirty="0"/>
          </a:p>
          <a:p>
            <a:pPr marL="971550" lvl="1" indent="-514350"/>
            <a:r>
              <a:rPr lang="en-US" dirty="0"/>
              <a:t>Integrate </a:t>
            </a:r>
            <a:r>
              <a:rPr lang="en-US" dirty="0" smtClean="0"/>
              <a:t>data across space</a:t>
            </a:r>
          </a:p>
          <a:p>
            <a:pPr marL="1371600" lvl="2" indent="-514350"/>
            <a:r>
              <a:rPr lang="en-US" dirty="0" smtClean="0"/>
              <a:t>geo-referencing</a:t>
            </a:r>
          </a:p>
          <a:p>
            <a:pPr marL="1371600" lvl="2" indent="-514350"/>
            <a:r>
              <a:rPr lang="en-US" dirty="0"/>
              <a:t>c</a:t>
            </a:r>
            <a:r>
              <a:rPr lang="en-US" dirty="0" smtClean="0"/>
              <a:t>oncentrate on same sampling areas</a:t>
            </a:r>
            <a:endParaRPr lang="en-US" dirty="0"/>
          </a:p>
          <a:p>
            <a:pPr marL="971550" lvl="1" indent="-514350"/>
            <a:r>
              <a:rPr lang="en-US" dirty="0" smtClean="0"/>
              <a:t>Integrate across data instruments</a:t>
            </a:r>
          </a:p>
          <a:p>
            <a:pPr marL="1371600" lvl="2" indent="-514350"/>
            <a:r>
              <a:rPr lang="en-US" dirty="0" smtClean="0"/>
              <a:t>poverty mapping (census and household surveys)</a:t>
            </a:r>
          </a:p>
          <a:p>
            <a:pPr marL="971550" lvl="1" indent="-514350"/>
            <a:r>
              <a:rPr lang="en-US" dirty="0" smtClean="0"/>
              <a:t>Integrate </a:t>
            </a:r>
            <a:r>
              <a:rPr lang="en-US" dirty="0"/>
              <a:t>across </a:t>
            </a:r>
            <a:r>
              <a:rPr lang="en-US" dirty="0" smtClean="0"/>
              <a:t>time</a:t>
            </a:r>
          </a:p>
          <a:p>
            <a:pPr marL="1371600" lvl="2" indent="-514350"/>
            <a:r>
              <a:rPr lang="en-US" dirty="0" smtClean="0"/>
              <a:t>Food security forecasting (HICS and WMS)</a:t>
            </a:r>
          </a:p>
          <a:p>
            <a:pPr marL="571500" indent="-514350"/>
            <a:r>
              <a:rPr lang="en-US" dirty="0" smtClean="0"/>
              <a:t>… but also new and better data necessary!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6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434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Palatino Linotype" pitchFamily="18" charset="0"/>
            </a:endParaRPr>
          </a:p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en-US" sz="3600" dirty="0" smtClean="0">
                <a:ea typeface="Cambria Math" pitchFamily="18" charset="0"/>
              </a:rPr>
              <a:t>Improving the </a:t>
            </a:r>
            <a:r>
              <a:rPr lang="en-US" sz="3600" b="1" dirty="0" smtClean="0">
                <a:ea typeface="Cambria Math" pitchFamily="18" charset="0"/>
              </a:rPr>
              <a:t>availability, relevance</a:t>
            </a:r>
            <a:r>
              <a:rPr lang="en-US" sz="3600" dirty="0" smtClean="0">
                <a:ea typeface="Cambria Math" pitchFamily="18" charset="0"/>
              </a:rPr>
              <a:t>, and </a:t>
            </a:r>
            <a:r>
              <a:rPr lang="en-US" sz="3600" b="1" dirty="0" smtClean="0">
                <a:ea typeface="Cambria Math" pitchFamily="18" charset="0"/>
              </a:rPr>
              <a:t>quality</a:t>
            </a:r>
            <a:r>
              <a:rPr lang="en-US" sz="3600" dirty="0" smtClean="0">
                <a:ea typeface="Cambria Math" pitchFamily="18" charset="0"/>
              </a:rPr>
              <a:t> of household survey data 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en-US" sz="3600" dirty="0" smtClean="0">
                <a:ea typeface="Cambria Math" pitchFamily="18" charset="0"/>
              </a:rPr>
              <a:t>for policy and research in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en-US" sz="3600" dirty="0" smtClean="0">
                <a:ea typeface="Cambria Math" pitchFamily="18" charset="0"/>
              </a:rPr>
              <a:t>Sub-Saharan Africa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LSMS-ISA-Logo_300dpi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8495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3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1528</Words>
  <Application>Microsoft Office PowerPoint</Application>
  <PresentationFormat>On-screen Show (4:3)</PresentationFormat>
  <Paragraphs>368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No food security without good data or local analysts</vt:lpstr>
      <vt:lpstr>Points of departure</vt:lpstr>
      <vt:lpstr>Africa’s statistical challenge</vt:lpstr>
      <vt:lpstr>Three questions</vt:lpstr>
      <vt:lpstr>What data to collect (1)?</vt:lpstr>
      <vt:lpstr>What data to collect (2)?</vt:lpstr>
      <vt:lpstr>What data to collect (3)?</vt:lpstr>
      <vt:lpstr>What data to collect (4)?</vt:lpstr>
      <vt:lpstr>PowerPoint Presentation</vt:lpstr>
      <vt:lpstr>Working on 4 fronts</vt:lpstr>
      <vt:lpstr>Survey features</vt:lpstr>
      <vt:lpstr>Survey instruments</vt:lpstr>
      <vt:lpstr>Survey Schedule</vt:lpstr>
      <vt:lpstr>Partnerships are key</vt:lpstr>
      <vt:lpstr>What data to collect (5)?</vt:lpstr>
      <vt:lpstr>How to improve data quality</vt:lpstr>
      <vt:lpstr>Lack of standards results in poor comparability!</vt:lpstr>
      <vt:lpstr>Take the reference period of food consumption …</vt:lpstr>
      <vt:lpstr>PowerPoint Presentation</vt:lpstr>
      <vt:lpstr>Measuring Farm Productivity</vt:lpstr>
      <vt:lpstr>Measuring production – the numerator</vt:lpstr>
      <vt:lpstr>PowerPoint Presentation</vt:lpstr>
      <vt:lpstr>Quantifying non-standard units …</vt:lpstr>
      <vt:lpstr>Now the denominator – land area</vt:lpstr>
      <vt:lpstr>PowerPoint Presentation</vt:lpstr>
      <vt:lpstr>… which, in terms of yields ...</vt:lpstr>
      <vt:lpstr>But, is Uganda a special case?</vt:lpstr>
      <vt:lpstr>How to maximize its use and impact? </vt:lpstr>
      <vt:lpstr>http://www.worldbank.org/lsms-isa </vt:lpstr>
      <vt:lpstr>http://www.worldbank.org/lsms-isa </vt:lpstr>
      <vt:lpstr>How to maximize its use and impact (2)? </vt:lpstr>
      <vt:lpstr>PowerPoint Presentation</vt:lpstr>
      <vt:lpstr>COMMON WISDOMS REVISITED</vt:lpstr>
      <vt:lpstr>PowerPoint Presentation</vt:lpstr>
      <vt:lpstr>As a global community …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 Christiaensen</dc:creator>
  <cp:lastModifiedBy>Calogero Carletto</cp:lastModifiedBy>
  <cp:revision>59</cp:revision>
  <dcterms:created xsi:type="dcterms:W3CDTF">2013-09-17T19:30:36Z</dcterms:created>
  <dcterms:modified xsi:type="dcterms:W3CDTF">2013-09-30T10:14:14Z</dcterms:modified>
</cp:coreProperties>
</file>