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7"/>
  </p:notesMasterIdLst>
  <p:sldIdLst>
    <p:sldId id="256" r:id="rId2"/>
    <p:sldId id="258" r:id="rId3"/>
    <p:sldId id="323" r:id="rId4"/>
    <p:sldId id="324" r:id="rId5"/>
    <p:sldId id="309" r:id="rId6"/>
  </p:sldIdLst>
  <p:sldSz cx="9144000" cy="6858000" type="screen4x3"/>
  <p:notesSz cx="6858000" cy="9144000"/>
  <p:defaultTextStyle>
    <a:defPPr>
      <a:defRPr lang="en-US"/>
    </a:defPPr>
    <a:lvl1pPr algn="l" rtl="0" fontAlgn="base">
      <a:spcBef>
        <a:spcPct val="0"/>
      </a:spcBef>
      <a:spcAft>
        <a:spcPct val="0"/>
      </a:spcAft>
      <a:defRPr sz="2400" kern="1200">
        <a:solidFill>
          <a:srgbClr val="000000"/>
        </a:solidFill>
        <a:latin typeface="Garamond" pitchFamily="18" charset="0"/>
        <a:ea typeface="ヒラギノ明朝 ProN W3" pitchFamily="-108" charset="-128"/>
        <a:cs typeface="+mn-cs"/>
        <a:sym typeface="Garamond" pitchFamily="18" charset="0"/>
      </a:defRPr>
    </a:lvl1pPr>
    <a:lvl2pPr marL="457200" algn="l" rtl="0" fontAlgn="base">
      <a:spcBef>
        <a:spcPct val="0"/>
      </a:spcBef>
      <a:spcAft>
        <a:spcPct val="0"/>
      </a:spcAft>
      <a:defRPr sz="2400" kern="1200">
        <a:solidFill>
          <a:srgbClr val="000000"/>
        </a:solidFill>
        <a:latin typeface="Garamond" pitchFamily="18" charset="0"/>
        <a:ea typeface="ヒラギノ明朝 ProN W3" pitchFamily="-108" charset="-128"/>
        <a:cs typeface="+mn-cs"/>
        <a:sym typeface="Garamond" pitchFamily="18" charset="0"/>
      </a:defRPr>
    </a:lvl2pPr>
    <a:lvl3pPr marL="914400" algn="l" rtl="0" fontAlgn="base">
      <a:spcBef>
        <a:spcPct val="0"/>
      </a:spcBef>
      <a:spcAft>
        <a:spcPct val="0"/>
      </a:spcAft>
      <a:defRPr sz="2400" kern="1200">
        <a:solidFill>
          <a:srgbClr val="000000"/>
        </a:solidFill>
        <a:latin typeface="Garamond" pitchFamily="18" charset="0"/>
        <a:ea typeface="ヒラギノ明朝 ProN W3" pitchFamily="-108" charset="-128"/>
        <a:cs typeface="+mn-cs"/>
        <a:sym typeface="Garamond" pitchFamily="18" charset="0"/>
      </a:defRPr>
    </a:lvl3pPr>
    <a:lvl4pPr marL="1371600" algn="l" rtl="0" fontAlgn="base">
      <a:spcBef>
        <a:spcPct val="0"/>
      </a:spcBef>
      <a:spcAft>
        <a:spcPct val="0"/>
      </a:spcAft>
      <a:defRPr sz="2400" kern="1200">
        <a:solidFill>
          <a:srgbClr val="000000"/>
        </a:solidFill>
        <a:latin typeface="Garamond" pitchFamily="18" charset="0"/>
        <a:ea typeface="ヒラギノ明朝 ProN W3" pitchFamily="-108" charset="-128"/>
        <a:cs typeface="+mn-cs"/>
        <a:sym typeface="Garamond" pitchFamily="18" charset="0"/>
      </a:defRPr>
    </a:lvl4pPr>
    <a:lvl5pPr marL="1828800" algn="l" rtl="0" fontAlgn="base">
      <a:spcBef>
        <a:spcPct val="0"/>
      </a:spcBef>
      <a:spcAft>
        <a:spcPct val="0"/>
      </a:spcAft>
      <a:defRPr sz="2400" kern="1200">
        <a:solidFill>
          <a:srgbClr val="000000"/>
        </a:solidFill>
        <a:latin typeface="Garamond" pitchFamily="18" charset="0"/>
        <a:ea typeface="ヒラギノ明朝 ProN W3" pitchFamily="-108" charset="-128"/>
        <a:cs typeface="+mn-cs"/>
        <a:sym typeface="Garamond" pitchFamily="18" charset="0"/>
      </a:defRPr>
    </a:lvl5pPr>
    <a:lvl6pPr marL="2286000" algn="l" defTabSz="914400" rtl="0" eaLnBrk="1" latinLnBrk="0" hangingPunct="1">
      <a:defRPr sz="2400" kern="1200">
        <a:solidFill>
          <a:srgbClr val="000000"/>
        </a:solidFill>
        <a:latin typeface="Garamond" pitchFamily="18" charset="0"/>
        <a:ea typeface="ヒラギノ明朝 ProN W3" pitchFamily="-108" charset="-128"/>
        <a:cs typeface="+mn-cs"/>
        <a:sym typeface="Garamond" pitchFamily="18" charset="0"/>
      </a:defRPr>
    </a:lvl6pPr>
    <a:lvl7pPr marL="2743200" algn="l" defTabSz="914400" rtl="0" eaLnBrk="1" latinLnBrk="0" hangingPunct="1">
      <a:defRPr sz="2400" kern="1200">
        <a:solidFill>
          <a:srgbClr val="000000"/>
        </a:solidFill>
        <a:latin typeface="Garamond" pitchFamily="18" charset="0"/>
        <a:ea typeface="ヒラギノ明朝 ProN W3" pitchFamily="-108" charset="-128"/>
        <a:cs typeface="+mn-cs"/>
        <a:sym typeface="Garamond" pitchFamily="18" charset="0"/>
      </a:defRPr>
    </a:lvl7pPr>
    <a:lvl8pPr marL="3200400" algn="l" defTabSz="914400" rtl="0" eaLnBrk="1" latinLnBrk="0" hangingPunct="1">
      <a:defRPr sz="2400" kern="1200">
        <a:solidFill>
          <a:srgbClr val="000000"/>
        </a:solidFill>
        <a:latin typeface="Garamond" pitchFamily="18" charset="0"/>
        <a:ea typeface="ヒラギノ明朝 ProN W3" pitchFamily="-108" charset="-128"/>
        <a:cs typeface="+mn-cs"/>
        <a:sym typeface="Garamond" pitchFamily="18" charset="0"/>
      </a:defRPr>
    </a:lvl8pPr>
    <a:lvl9pPr marL="3657600" algn="l" defTabSz="914400" rtl="0" eaLnBrk="1" latinLnBrk="0" hangingPunct="1">
      <a:defRPr sz="2400" kern="1200">
        <a:solidFill>
          <a:srgbClr val="000000"/>
        </a:solidFill>
        <a:latin typeface="Garamond" pitchFamily="18" charset="0"/>
        <a:ea typeface="ヒラギノ明朝 ProN W3" pitchFamily="-108" charset="-128"/>
        <a:cs typeface="+mn-cs"/>
        <a:sym typeface="Garamond"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16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p:cNvSpPr>
          <p:nvPr>
            <p:ph type="hdr" sz="quarter"/>
          </p:nvPr>
        </p:nvSpPr>
        <p:spPr bwMode="auto">
          <a:xfrm>
            <a:off x="0" y="0"/>
            <a:ext cx="2971800" cy="4572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5363" name="Rectangle 3"/>
          <p:cNvSpPr>
            <a:spLocks noGrp="1"/>
          </p:cNvSpPr>
          <p:nvPr>
            <p:ph type="dt" idx="1"/>
          </p:nvPr>
        </p:nvSpPr>
        <p:spPr bwMode="auto">
          <a:xfrm>
            <a:off x="3886200" y="0"/>
            <a:ext cx="2971800" cy="4572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22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5365" name="Rectangle 5"/>
          <p:cNvSpPr>
            <a:spLocks noGrp="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6" name="Rectangle 6"/>
          <p:cNvSpPr>
            <a:spLocks noGrp="1"/>
          </p:cNvSpPr>
          <p:nvPr>
            <p:ph type="ftr" sz="quarter" idx="4"/>
          </p:nvPr>
        </p:nvSpPr>
        <p:spPr bwMode="auto">
          <a:xfrm>
            <a:off x="0" y="8686800"/>
            <a:ext cx="29718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5367" name="Rectangle 7"/>
          <p:cNvSpPr>
            <a:spLocks noGrp="1"/>
          </p:cNvSpPr>
          <p:nvPr>
            <p:ph type="sldNum" sz="quarter" idx="5"/>
          </p:nvPr>
        </p:nvSpPr>
        <p:spPr bwMode="auto">
          <a:xfrm>
            <a:off x="3886200" y="8686800"/>
            <a:ext cx="29718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443557E-FB0A-4612-8837-F47622864D27}" type="slidenum">
              <a:rPr lang="en-US"/>
              <a:pPr>
                <a:defRPr/>
              </a:pPr>
              <a:t>‹#›</a:t>
            </a:fld>
            <a:endParaRPr lang="en-US"/>
          </a:p>
        </p:txBody>
      </p:sp>
    </p:spTree>
    <p:extLst>
      <p:ext uri="{BB962C8B-B14F-4D97-AF65-F5344CB8AC3E}">
        <p14:creationId xmlns:p14="http://schemas.microsoft.com/office/powerpoint/2010/main" val="411647034"/>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Garamond" pitchFamily="-111" charset="0"/>
        <a:ea typeface="ＭＳ Ｐゴシック" pitchFamily="-111" charset="-128"/>
        <a:cs typeface="ＭＳ Ｐゴシック" pitchFamily="-111" charset="-128"/>
      </a:defRPr>
    </a:lvl1pPr>
    <a:lvl2pPr marL="457200" algn="l" rtl="0" eaLnBrk="0" fontAlgn="base" hangingPunct="0">
      <a:spcBef>
        <a:spcPct val="0"/>
      </a:spcBef>
      <a:spcAft>
        <a:spcPct val="0"/>
      </a:spcAft>
      <a:defRPr sz="1200" kern="1200">
        <a:solidFill>
          <a:schemeClr val="tx1"/>
        </a:solidFill>
        <a:latin typeface="Garamond" pitchFamily="-111" charset="0"/>
        <a:ea typeface="ＭＳ Ｐゴシック" pitchFamily="-111" charset="-128"/>
        <a:cs typeface="+mn-cs"/>
      </a:defRPr>
    </a:lvl2pPr>
    <a:lvl3pPr marL="914400" algn="l" rtl="0" eaLnBrk="0" fontAlgn="base" hangingPunct="0">
      <a:spcBef>
        <a:spcPct val="0"/>
      </a:spcBef>
      <a:spcAft>
        <a:spcPct val="0"/>
      </a:spcAft>
      <a:defRPr sz="1200" kern="1200">
        <a:solidFill>
          <a:schemeClr val="tx1"/>
        </a:solidFill>
        <a:latin typeface="Garamond" pitchFamily="-111" charset="0"/>
        <a:ea typeface="ＭＳ Ｐゴシック" pitchFamily="-111" charset="-128"/>
        <a:cs typeface="+mn-cs"/>
      </a:defRPr>
    </a:lvl3pPr>
    <a:lvl4pPr marL="1371600" algn="l" rtl="0" eaLnBrk="0" fontAlgn="base" hangingPunct="0">
      <a:spcBef>
        <a:spcPct val="0"/>
      </a:spcBef>
      <a:spcAft>
        <a:spcPct val="0"/>
      </a:spcAft>
      <a:defRPr sz="1200" kern="1200">
        <a:solidFill>
          <a:schemeClr val="tx1"/>
        </a:solidFill>
        <a:latin typeface="Garamond" pitchFamily="-111" charset="0"/>
        <a:ea typeface="ＭＳ Ｐゴシック" pitchFamily="-111" charset="-128"/>
        <a:cs typeface="+mn-cs"/>
      </a:defRPr>
    </a:lvl4pPr>
    <a:lvl5pPr marL="1828800" algn="l" rtl="0" eaLnBrk="0" fontAlgn="base" hangingPunct="0">
      <a:spcBef>
        <a:spcPct val="0"/>
      </a:spcBef>
      <a:spcAft>
        <a:spcPct val="0"/>
      </a:spcAft>
      <a:defRPr sz="1200" kern="1200">
        <a:solidFill>
          <a:schemeClr val="tx1"/>
        </a:solidFill>
        <a:latin typeface="Garamond" pitchFamily="-111" charset="0"/>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p:cNvSpPr>
          <p:nvPr>
            <p:ph type="sldNum" sz="quarter" idx="5"/>
          </p:nvPr>
        </p:nvSpPr>
        <p:spPr>
          <a:noFill/>
        </p:spPr>
        <p:txBody>
          <a:bodyPr/>
          <a:lstStyle/>
          <a:p>
            <a:fld id="{74C6ACEB-9DF3-401C-BF27-1973E7F35881}" type="slidenum">
              <a:rPr lang="en-US" smtClean="0"/>
              <a:pPr/>
              <a:t>1</a:t>
            </a:fld>
            <a:endParaRPr lang="en-US"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p:cNvSpPr>
          <p:nvPr>
            <p:ph type="body" idx="1"/>
          </p:nvPr>
        </p:nvSpPr>
        <p:spPr>
          <a:noFill/>
          <a:ln w="9525"/>
        </p:spPr>
        <p:txBody>
          <a:bodyPr/>
          <a:lstStyle/>
          <a:p>
            <a:pPr eaLnBrk="1" hangingPunct="1"/>
            <a:endParaRPr lang="en-US" smtClean="0">
              <a:latin typeface="Garamond" pitchFamily="18" charset="0"/>
              <a:ea typeface="ＭＳ Ｐゴシック" pitchFamily="-108"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p:cNvSpPr>
          <p:nvPr>
            <p:ph type="sldNum" sz="quarter" idx="5"/>
          </p:nvPr>
        </p:nvSpPr>
        <p:spPr>
          <a:noFill/>
        </p:spPr>
        <p:txBody>
          <a:bodyPr/>
          <a:lstStyle/>
          <a:p>
            <a:fld id="{8801F04E-B264-4F9A-B245-5F80899378E1}" type="slidenum">
              <a:rPr lang="en-US" smtClean="0"/>
              <a:pPr/>
              <a:t>2</a:t>
            </a:fld>
            <a:endParaRPr lang="en-US"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p:cNvSpPr>
          <p:nvPr>
            <p:ph type="body" idx="1"/>
          </p:nvPr>
        </p:nvSpPr>
        <p:spPr>
          <a:noFill/>
          <a:ln w="9525"/>
        </p:spPr>
        <p:txBody>
          <a:bodyPr/>
          <a:lstStyle/>
          <a:p>
            <a:pPr eaLnBrk="1" hangingPunct="1"/>
            <a:endParaRPr lang="en-US" smtClean="0">
              <a:latin typeface="Garamond" pitchFamily="18" charset="0"/>
              <a:ea typeface="ＭＳ Ｐゴシック" pitchFamily="-108"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p:cNvSpPr>
          <p:nvPr>
            <p:ph type="sldNum" sz="quarter" idx="5"/>
          </p:nvPr>
        </p:nvSpPr>
        <p:spPr>
          <a:noFill/>
        </p:spPr>
        <p:txBody>
          <a:bodyPr/>
          <a:lstStyle/>
          <a:p>
            <a:fld id="{87199E97-7157-4E81-819F-136AF83D459A}" type="slidenum">
              <a:rPr lang="en-US" smtClean="0"/>
              <a:pPr/>
              <a:t>3</a:t>
            </a:fld>
            <a:endParaRPr lang="en-US"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p:cNvSpPr>
          <p:nvPr>
            <p:ph type="body" idx="1"/>
          </p:nvPr>
        </p:nvSpPr>
        <p:spPr>
          <a:noFill/>
          <a:ln w="9525"/>
        </p:spPr>
        <p:txBody>
          <a:bodyPr/>
          <a:lstStyle/>
          <a:p>
            <a:pPr eaLnBrk="1" hangingPunct="1"/>
            <a:endParaRPr lang="en-US" smtClean="0">
              <a:latin typeface="Garamond" pitchFamily="18" charset="0"/>
              <a:ea typeface="ＭＳ Ｐゴシック" pitchFamily="-108"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p:cNvSpPr>
          <p:nvPr>
            <p:ph type="sldNum" sz="quarter" idx="5"/>
          </p:nvPr>
        </p:nvSpPr>
        <p:spPr>
          <a:noFill/>
        </p:spPr>
        <p:txBody>
          <a:bodyPr/>
          <a:lstStyle/>
          <a:p>
            <a:fld id="{87199E97-7157-4E81-819F-136AF83D459A}" type="slidenum">
              <a:rPr lang="en-US" smtClean="0"/>
              <a:pPr/>
              <a:t>4</a:t>
            </a:fld>
            <a:endParaRPr lang="en-US"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p:cNvSpPr>
          <p:nvPr>
            <p:ph type="body" idx="1"/>
          </p:nvPr>
        </p:nvSpPr>
        <p:spPr>
          <a:noFill/>
          <a:ln w="9525"/>
        </p:spPr>
        <p:txBody>
          <a:bodyPr/>
          <a:lstStyle/>
          <a:p>
            <a:pPr eaLnBrk="1" hangingPunct="1"/>
            <a:endParaRPr lang="en-US" smtClean="0">
              <a:latin typeface="Garamond" pitchFamily="18" charset="0"/>
              <a:ea typeface="ＭＳ Ｐゴシック" pitchFamily="-108"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p:cNvSpPr>
          <p:nvPr>
            <p:ph type="sldNum" sz="quarter" idx="5"/>
          </p:nvPr>
        </p:nvSpPr>
        <p:spPr>
          <a:noFill/>
        </p:spPr>
        <p:txBody>
          <a:bodyPr/>
          <a:lstStyle/>
          <a:p>
            <a:fld id="{13BFF834-4AF2-4A05-97F9-CF3C38D4F15D}" type="slidenum">
              <a:rPr lang="en-US" smtClean="0"/>
              <a:pPr/>
              <a:t>5</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p:cNvSpPr>
          <p:nvPr>
            <p:ph type="body" idx="1"/>
          </p:nvPr>
        </p:nvSpPr>
        <p:spPr>
          <a:noFill/>
          <a:ln w="9525"/>
        </p:spPr>
        <p:txBody>
          <a:bodyPr/>
          <a:lstStyle/>
          <a:p>
            <a:pPr eaLnBrk="1" hangingPunct="1"/>
            <a:endParaRPr lang="en-US" smtClean="0">
              <a:latin typeface="Garamond" pitchFamily="18" charset="0"/>
              <a:ea typeface="ＭＳ Ｐゴシック" pitchFamily="-108"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D994EAD-3D1A-41D1-9DF4-6861958724EC}" type="datetime1">
              <a:rPr lang="en-US"/>
              <a:pPr>
                <a:defRPr/>
              </a:pPr>
              <a:t>7/11/2010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4DCB36-EE29-4877-8EDD-62BD0B45286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BB0BA00-E1D0-480B-9D89-29FDE05703B4}" type="datetime1">
              <a:rPr lang="en-US"/>
              <a:pPr>
                <a:defRPr/>
              </a:pPr>
              <a:t>7/11/2010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79C57F6-AACC-4BB2-85C1-26B526C7C4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2C77B2B-329A-4969-95AC-4C06CBBBDB21}" type="datetime1">
              <a:rPr lang="en-US"/>
              <a:pPr>
                <a:defRPr/>
              </a:pPr>
              <a:t>7/11/2010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8B14378-A770-4701-BD02-1D72293F0F3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09734F3-AA7D-48C1-83B1-07358E5675EB}" type="datetime1">
              <a:rPr lang="en-US"/>
              <a:pPr>
                <a:defRPr/>
              </a:pPr>
              <a:t>7/11/2010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DCF67E-222B-4A29-AD75-D94FCDC649C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6F30973-9552-4D62-8D3D-4AD46689EB24}" type="datetime1">
              <a:rPr lang="en-US"/>
              <a:pPr>
                <a:defRPr/>
              </a:pPr>
              <a:t>7/11/2010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7CCEB2D-59AF-4A26-91BC-A5F6B00B5AC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D7FCC46-7405-476F-8D80-EB2E6181DA2E}" type="datetime1">
              <a:rPr lang="en-US"/>
              <a:pPr>
                <a:defRPr/>
              </a:pPr>
              <a:t>7/11/2010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E56D76A-B1BC-4E62-8E4C-BBD43EA5687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5D46216-49ED-475F-8420-00D8BE625C9C}" type="datetime1">
              <a:rPr lang="en-US"/>
              <a:pPr>
                <a:defRPr/>
              </a:pPr>
              <a:t>7/11/2010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1B6F8A9-15FB-4199-B460-02111BC38E9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D7D7E62-774C-4296-941B-7719F8AA3AC7}" type="datetime1">
              <a:rPr lang="en-US"/>
              <a:pPr>
                <a:defRPr/>
              </a:pPr>
              <a:t>7/11/2010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D959669-DD55-4CB8-ABF1-4A13E2DB660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321117E-9A98-4DEA-A5AB-5DD4CBB58EFE}" type="datetime1">
              <a:rPr lang="en-US"/>
              <a:pPr>
                <a:defRPr/>
              </a:pPr>
              <a:t>7/11/2010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B630415-EB18-4CE6-98AD-F02BE74CBA9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2B65652-E837-4647-B540-F082591808C0}" type="datetime1">
              <a:rPr lang="en-US"/>
              <a:pPr>
                <a:defRPr/>
              </a:pPr>
              <a:t>7/11/2010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5E280AF-E565-4553-9074-B85F85D8923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309CC3D-D939-4230-90F4-71EA59AB8F9D}" type="datetime1">
              <a:rPr lang="en-US"/>
              <a:pPr>
                <a:defRPr/>
              </a:pPr>
              <a:t>7/11/2010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2C98357-33C7-41CE-863D-3BAC6503448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4CD1C792-5DE3-443B-882D-72E2D791A4B5}" type="datetime1">
              <a:rPr lang="en-US"/>
              <a:pPr>
                <a:defRPr/>
              </a:pPr>
              <a:t>7/11/2010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BB36E99F-EACB-49B4-B7C6-49DE82930D7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pitchFamily="-108" charset="-128"/>
          <a:cs typeface="+mj-cs"/>
        </a:defRPr>
      </a:lvl1pPr>
      <a:lvl2pPr algn="ctr" rtl="0" eaLnBrk="0" fontAlgn="base" hangingPunct="0">
        <a:spcBef>
          <a:spcPct val="0"/>
        </a:spcBef>
        <a:spcAft>
          <a:spcPct val="0"/>
        </a:spcAft>
        <a:defRPr sz="4400">
          <a:solidFill>
            <a:schemeClr val="tx1"/>
          </a:solidFill>
          <a:latin typeface="Calibri" pitchFamily="-112" charset="0"/>
          <a:ea typeface="ＭＳ Ｐゴシック" pitchFamily="-108" charset="-128"/>
        </a:defRPr>
      </a:lvl2pPr>
      <a:lvl3pPr algn="ctr" rtl="0" eaLnBrk="0" fontAlgn="base" hangingPunct="0">
        <a:spcBef>
          <a:spcPct val="0"/>
        </a:spcBef>
        <a:spcAft>
          <a:spcPct val="0"/>
        </a:spcAft>
        <a:defRPr sz="4400">
          <a:solidFill>
            <a:schemeClr val="tx1"/>
          </a:solidFill>
          <a:latin typeface="Calibri" pitchFamily="-112" charset="0"/>
          <a:ea typeface="ＭＳ Ｐゴシック" pitchFamily="-108" charset="-128"/>
        </a:defRPr>
      </a:lvl3pPr>
      <a:lvl4pPr algn="ctr" rtl="0" eaLnBrk="0" fontAlgn="base" hangingPunct="0">
        <a:spcBef>
          <a:spcPct val="0"/>
        </a:spcBef>
        <a:spcAft>
          <a:spcPct val="0"/>
        </a:spcAft>
        <a:defRPr sz="4400">
          <a:solidFill>
            <a:schemeClr val="tx1"/>
          </a:solidFill>
          <a:latin typeface="Calibri" pitchFamily="-112" charset="0"/>
          <a:ea typeface="ＭＳ Ｐゴシック" pitchFamily="-108" charset="-128"/>
        </a:defRPr>
      </a:lvl4pPr>
      <a:lvl5pPr algn="ctr" rtl="0" eaLnBrk="0" fontAlgn="base" hangingPunct="0">
        <a:spcBef>
          <a:spcPct val="0"/>
        </a:spcBef>
        <a:spcAft>
          <a:spcPct val="0"/>
        </a:spcAft>
        <a:defRPr sz="4400">
          <a:solidFill>
            <a:schemeClr val="tx1"/>
          </a:solidFill>
          <a:latin typeface="Calibri" pitchFamily="-112" charset="0"/>
          <a:ea typeface="ＭＳ Ｐゴシック" pitchFamily="-108" charset="-128"/>
        </a:defRPr>
      </a:lvl5pPr>
      <a:lvl6pPr marL="457200" algn="ctr" rtl="0" fontAlgn="base">
        <a:spcBef>
          <a:spcPct val="0"/>
        </a:spcBef>
        <a:spcAft>
          <a:spcPct val="0"/>
        </a:spcAft>
        <a:defRPr sz="4400">
          <a:solidFill>
            <a:schemeClr val="tx1"/>
          </a:solidFill>
          <a:latin typeface="Calibri" pitchFamily="-112" charset="0"/>
        </a:defRPr>
      </a:lvl6pPr>
      <a:lvl7pPr marL="914400" algn="ctr" rtl="0" fontAlgn="base">
        <a:spcBef>
          <a:spcPct val="0"/>
        </a:spcBef>
        <a:spcAft>
          <a:spcPct val="0"/>
        </a:spcAft>
        <a:defRPr sz="4400">
          <a:solidFill>
            <a:schemeClr val="tx1"/>
          </a:solidFill>
          <a:latin typeface="Calibri" pitchFamily="-112" charset="0"/>
        </a:defRPr>
      </a:lvl7pPr>
      <a:lvl8pPr marL="1371600" algn="ctr" rtl="0" fontAlgn="base">
        <a:spcBef>
          <a:spcPct val="0"/>
        </a:spcBef>
        <a:spcAft>
          <a:spcPct val="0"/>
        </a:spcAft>
        <a:defRPr sz="4400">
          <a:solidFill>
            <a:schemeClr val="tx1"/>
          </a:solidFill>
          <a:latin typeface="Calibri" pitchFamily="-112" charset="0"/>
        </a:defRPr>
      </a:lvl8pPr>
      <a:lvl9pPr marL="1828800" algn="ctr" rtl="0" fontAlgn="base">
        <a:spcBef>
          <a:spcPct val="0"/>
        </a:spcBef>
        <a:spcAft>
          <a:spcPct val="0"/>
        </a:spcAft>
        <a:defRPr sz="4400">
          <a:solidFill>
            <a:schemeClr val="tx1"/>
          </a:solidFill>
          <a:latin typeface="Calibri" pitchFamily="-112"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8"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2"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2"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2"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ostTsunamiHomelessWomenHambantota.JPG"/>
          <p:cNvPicPr>
            <a:picLocks noChangeAspect="1"/>
          </p:cNvPicPr>
          <p:nvPr/>
        </p:nvPicPr>
        <p:blipFill>
          <a:blip r:embed="rId3">
            <a:lum bright="-8000" contrast="10000"/>
          </a:blip>
          <a:srcRect/>
          <a:stretch>
            <a:fillRect/>
          </a:stretch>
        </p:blipFill>
        <p:spPr bwMode="auto">
          <a:xfrm>
            <a:off x="0" y="990600"/>
            <a:ext cx="9144000" cy="6858000"/>
          </a:xfrm>
          <a:prstGeom prst="rect">
            <a:avLst/>
          </a:prstGeom>
          <a:noFill/>
          <a:ln w="9525">
            <a:noFill/>
            <a:miter lim="800000"/>
            <a:headEnd/>
            <a:tailEnd/>
          </a:ln>
        </p:spPr>
      </p:pic>
      <p:sp>
        <p:nvSpPr>
          <p:cNvPr id="14339" name="Rectangle 2"/>
          <p:cNvSpPr>
            <a:spLocks noGrp="1" noChangeArrowheads="1"/>
          </p:cNvSpPr>
          <p:nvPr>
            <p:ph type="title"/>
          </p:nvPr>
        </p:nvSpPr>
        <p:spPr>
          <a:xfrm>
            <a:off x="685800" y="1066800"/>
            <a:ext cx="7848600" cy="2724150"/>
          </a:xfrm>
        </p:spPr>
        <p:txBody>
          <a:bodyPr rIns="132080">
            <a:normAutofit fontScale="90000"/>
          </a:bodyPr>
          <a:lstStyle/>
          <a:p>
            <a:pPr eaLnBrk="1" hangingPunct="1">
              <a:defRPr/>
            </a:pPr>
            <a:r>
              <a:rPr lang="en-US" sz="3600" b="1" dirty="0" smtClean="0">
                <a:ea typeface="ヒラギノ明朝 ProN W6" pitchFamily="-112" charset="-128"/>
              </a:rPr>
              <a:t/>
            </a:r>
            <a:br>
              <a:rPr lang="en-US" sz="3600" b="1" dirty="0" smtClean="0">
                <a:ea typeface="ヒラギノ明朝 ProN W6" pitchFamily="-112" charset="-128"/>
              </a:rPr>
            </a:br>
            <a:r>
              <a:rPr lang="en-US" sz="3600" dirty="0" smtClean="0"/>
              <a:t> </a:t>
            </a:r>
            <a:r>
              <a:rPr lang="en-US" sz="3600" b="1" dirty="0" smtClean="0">
                <a:solidFill>
                  <a:schemeClr val="bg1"/>
                </a:solidFill>
              </a:rPr>
              <a:t>Food Aid and Food Assistance:</a:t>
            </a:r>
            <a:br>
              <a:rPr lang="en-US" sz="3600" b="1" dirty="0" smtClean="0">
                <a:solidFill>
                  <a:schemeClr val="bg1"/>
                </a:solidFill>
              </a:rPr>
            </a:br>
            <a:r>
              <a:rPr lang="en-US" sz="3600" b="1" dirty="0" smtClean="0">
                <a:solidFill>
                  <a:schemeClr val="bg1"/>
                </a:solidFill>
              </a:rPr>
              <a:t>What Have </a:t>
            </a:r>
            <a:r>
              <a:rPr lang="en-US" sz="3600" b="1" dirty="0" smtClean="0">
                <a:solidFill>
                  <a:schemeClr val="bg1"/>
                </a:solidFill>
              </a:rPr>
              <a:t>We Learned </a:t>
            </a:r>
            <a:r>
              <a:rPr lang="en-US" sz="3600" b="1" dirty="0" smtClean="0">
                <a:solidFill>
                  <a:schemeClr val="bg1"/>
                </a:solidFill>
              </a:rPr>
              <a:t>Here? </a:t>
            </a:r>
            <a:br>
              <a:rPr lang="en-US" sz="3600" b="1" dirty="0" smtClean="0">
                <a:solidFill>
                  <a:schemeClr val="bg1"/>
                </a:solidFill>
              </a:rPr>
            </a:br>
            <a:r>
              <a:rPr lang="en-US" sz="3600" b="1" dirty="0" smtClean="0">
                <a:solidFill>
                  <a:schemeClr val="bg1"/>
                </a:solidFill>
              </a:rPr>
              <a:t>What Key Things Do We Still Need to Learn?</a:t>
            </a:r>
            <a:r>
              <a:rPr lang="en-US" sz="3600" dirty="0" smtClean="0"/>
              <a:t/>
            </a:r>
            <a:br>
              <a:rPr lang="en-US" sz="3600" dirty="0" smtClean="0"/>
            </a:br>
            <a:r>
              <a:rPr lang="en-US" sz="3600" b="1" dirty="0" smtClean="0"/>
              <a:t> </a:t>
            </a:r>
            <a:r>
              <a:rPr lang="en-US" sz="3600" b="1" dirty="0" smtClean="0">
                <a:ea typeface="ヒラギノ明朝 ProN W6" pitchFamily="-112" charset="-128"/>
              </a:rPr>
              <a:t/>
            </a:r>
            <a:br>
              <a:rPr lang="en-US" sz="3600" b="1" dirty="0" smtClean="0">
                <a:ea typeface="ヒラギノ明朝 ProN W6" pitchFamily="-112" charset="-128"/>
              </a:rPr>
            </a:br>
            <a:r>
              <a:rPr lang="en-US" sz="2000" b="1" dirty="0" smtClean="0">
                <a:ea typeface="ヒラギノ明朝 ProN W6" pitchFamily="-112" charset="-128"/>
              </a:rPr>
              <a:t/>
            </a:r>
            <a:br>
              <a:rPr lang="en-US" sz="2000" b="1" dirty="0" smtClean="0">
                <a:ea typeface="ヒラギノ明朝 ProN W6" pitchFamily="-112" charset="-128"/>
              </a:rPr>
            </a:br>
            <a:endParaRPr lang="en-US" sz="2000" i="1" dirty="0" smtClean="0"/>
          </a:p>
        </p:txBody>
      </p:sp>
      <p:sp>
        <p:nvSpPr>
          <p:cNvPr id="3076" name="Rectangle 3"/>
          <p:cNvSpPr>
            <a:spLocks noGrp="1" noChangeArrowheads="1"/>
          </p:cNvSpPr>
          <p:nvPr>
            <p:ph idx="1"/>
          </p:nvPr>
        </p:nvSpPr>
        <p:spPr>
          <a:xfrm>
            <a:off x="0" y="4343400"/>
            <a:ext cx="9144000" cy="2514600"/>
          </a:xfrm>
        </p:spPr>
        <p:txBody>
          <a:bodyPr rIns="132080"/>
          <a:lstStyle/>
          <a:p>
            <a:pPr marL="39688" indent="0" algn="ctr" eaLnBrk="1" hangingPunct="1">
              <a:lnSpc>
                <a:spcPct val="80000"/>
              </a:lnSpc>
              <a:buFont typeface="Garamond" pitchFamily="18" charset="0"/>
              <a:buNone/>
            </a:pPr>
            <a:endParaRPr lang="en-US" sz="2400" dirty="0" smtClean="0"/>
          </a:p>
          <a:p>
            <a:pPr marL="39688" indent="0" algn="ctr" eaLnBrk="1" hangingPunct="1">
              <a:lnSpc>
                <a:spcPct val="80000"/>
              </a:lnSpc>
              <a:buFont typeface="Garamond" pitchFamily="18" charset="0"/>
              <a:buNone/>
            </a:pPr>
            <a:endParaRPr lang="en-US" sz="2400" dirty="0" smtClean="0"/>
          </a:p>
          <a:p>
            <a:pPr marL="39688" indent="0" algn="ctr" eaLnBrk="1" hangingPunct="1">
              <a:lnSpc>
                <a:spcPct val="80000"/>
              </a:lnSpc>
              <a:buFont typeface="Garamond" pitchFamily="18" charset="0"/>
              <a:buNone/>
            </a:pPr>
            <a:r>
              <a:rPr lang="en-US" sz="2400" dirty="0" smtClean="0">
                <a:solidFill>
                  <a:schemeClr val="bg1"/>
                </a:solidFill>
              </a:rPr>
              <a:t>Christopher B. Barrett</a:t>
            </a:r>
          </a:p>
          <a:p>
            <a:pPr marL="39688" indent="0" algn="ctr" eaLnBrk="1" hangingPunct="1">
              <a:lnSpc>
                <a:spcPct val="80000"/>
              </a:lnSpc>
              <a:buFont typeface="Garamond" pitchFamily="18" charset="0"/>
              <a:buNone/>
            </a:pPr>
            <a:r>
              <a:rPr lang="en-US" sz="2400" dirty="0" smtClean="0">
                <a:solidFill>
                  <a:schemeClr val="bg1"/>
                </a:solidFill>
              </a:rPr>
              <a:t>Cornell University</a:t>
            </a:r>
          </a:p>
          <a:p>
            <a:pPr marL="39688" indent="0" algn="ctr" eaLnBrk="1" hangingPunct="1">
              <a:lnSpc>
                <a:spcPct val="80000"/>
              </a:lnSpc>
              <a:buFont typeface="Garamond" pitchFamily="18" charset="0"/>
              <a:buNone/>
            </a:pPr>
            <a:r>
              <a:rPr lang="en-US" sz="2400" dirty="0" smtClean="0">
                <a:solidFill>
                  <a:schemeClr val="bg1"/>
                </a:solidFill>
              </a:rPr>
              <a:t>4</a:t>
            </a:r>
            <a:r>
              <a:rPr lang="en-US" sz="2400" baseline="30000" dirty="0" smtClean="0">
                <a:solidFill>
                  <a:schemeClr val="bg1"/>
                </a:solidFill>
              </a:rPr>
              <a:t>th</a:t>
            </a:r>
            <a:r>
              <a:rPr lang="en-US" sz="2400" dirty="0" smtClean="0">
                <a:solidFill>
                  <a:schemeClr val="bg1"/>
                </a:solidFill>
              </a:rPr>
              <a:t> Transatlantic Dialogue on Humanitarian Action</a:t>
            </a:r>
          </a:p>
          <a:p>
            <a:pPr marL="39688" indent="0" algn="ctr" eaLnBrk="1" hangingPunct="1">
              <a:lnSpc>
                <a:spcPct val="80000"/>
              </a:lnSpc>
              <a:buFont typeface="Garamond" pitchFamily="18" charset="0"/>
              <a:buNone/>
            </a:pPr>
            <a:r>
              <a:rPr lang="en-US" sz="2400" dirty="0" smtClean="0">
                <a:solidFill>
                  <a:schemeClr val="bg1"/>
                </a:solidFill>
              </a:rPr>
              <a:t>Potsdam, Germany</a:t>
            </a:r>
          </a:p>
          <a:p>
            <a:pPr marL="39688" indent="0" algn="ctr" eaLnBrk="1" hangingPunct="1">
              <a:lnSpc>
                <a:spcPct val="80000"/>
              </a:lnSpc>
              <a:buFont typeface="Garamond" pitchFamily="18" charset="0"/>
              <a:buNone/>
            </a:pPr>
            <a:r>
              <a:rPr lang="en-US" sz="2400" dirty="0" smtClean="0">
                <a:solidFill>
                  <a:schemeClr val="bg1"/>
                </a:solidFill>
              </a:rPr>
              <a:t>July 9, 2010</a:t>
            </a:r>
          </a:p>
        </p:txBody>
      </p:sp>
      <p:pic>
        <p:nvPicPr>
          <p:cNvPr id="3077" name="Picture 5" descr="cu_logo_sml_150_ppt"/>
          <p:cNvPicPr>
            <a:picLocks noChangeAspect="1" noChangeArrowheads="1"/>
          </p:cNvPicPr>
          <p:nvPr/>
        </p:nvPicPr>
        <p:blipFill>
          <a:blip r:embed="rId4"/>
          <a:srcRect/>
          <a:stretch>
            <a:fillRect/>
          </a:stretch>
        </p:blipFill>
        <p:spPr bwMode="auto">
          <a:xfrm>
            <a:off x="0" y="0"/>
            <a:ext cx="9144000" cy="9810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descr="cu_logo_sml_150_ppt"/>
          <p:cNvPicPr>
            <a:picLocks noChangeAspect="1" noChangeArrowheads="1"/>
          </p:cNvPicPr>
          <p:nvPr/>
        </p:nvPicPr>
        <p:blipFill>
          <a:blip r:embed="rId3"/>
          <a:srcRect/>
          <a:stretch>
            <a:fillRect/>
          </a:stretch>
        </p:blipFill>
        <p:spPr bwMode="auto">
          <a:xfrm>
            <a:off x="0" y="0"/>
            <a:ext cx="9144000" cy="981075"/>
          </a:xfrm>
          <a:prstGeom prst="rect">
            <a:avLst/>
          </a:prstGeom>
          <a:noFill/>
          <a:ln w="9525">
            <a:noFill/>
            <a:miter lim="800000"/>
            <a:headEnd/>
            <a:tailEnd/>
          </a:ln>
        </p:spPr>
      </p:pic>
      <p:sp>
        <p:nvSpPr>
          <p:cNvPr id="4099" name="Rectangle 1"/>
          <p:cNvSpPr>
            <a:spLocks noGrp="1" noChangeArrowheads="1"/>
          </p:cNvSpPr>
          <p:nvPr>
            <p:ph type="title"/>
          </p:nvPr>
        </p:nvSpPr>
        <p:spPr>
          <a:xfrm>
            <a:off x="3657600" y="0"/>
            <a:ext cx="5486400" cy="838200"/>
          </a:xfrm>
        </p:spPr>
        <p:txBody>
          <a:bodyPr rIns="132080"/>
          <a:lstStyle/>
          <a:p>
            <a:pPr eaLnBrk="1" hangingPunct="1"/>
            <a:r>
              <a:rPr lang="en-US" sz="3200" b="1" dirty="0" smtClean="0">
                <a:solidFill>
                  <a:schemeClr val="bg1"/>
                </a:solidFill>
              </a:rPr>
              <a:t>What Have We Learned Here?</a:t>
            </a:r>
          </a:p>
        </p:txBody>
      </p:sp>
      <p:sp>
        <p:nvSpPr>
          <p:cNvPr id="4100" name="Rectangle 2"/>
          <p:cNvSpPr>
            <a:spLocks noGrp="1" noChangeArrowheads="1"/>
          </p:cNvSpPr>
          <p:nvPr>
            <p:ph idx="1"/>
          </p:nvPr>
        </p:nvSpPr>
        <p:spPr>
          <a:xfrm>
            <a:off x="0" y="1219200"/>
            <a:ext cx="9144000" cy="5105400"/>
          </a:xfrm>
        </p:spPr>
        <p:txBody>
          <a:bodyPr rIns="132080"/>
          <a:lstStyle/>
          <a:p>
            <a:pPr marL="514350" indent="-514350" eaLnBrk="1" hangingPunct="1">
              <a:lnSpc>
                <a:spcPct val="90000"/>
              </a:lnSpc>
              <a:buClr>
                <a:srgbClr val="000000"/>
              </a:buClr>
              <a:buAutoNum type="arabicParenR"/>
            </a:pPr>
            <a:r>
              <a:rPr lang="en-US" sz="2800" dirty="0" smtClean="0"/>
              <a:t>With more people food insecure and policy reforms by many donors and implementing partners,  there are both demand and supply side pressures for increased flexibility in programming options. This is now nearly universal across donors, recipients and implementing partners.</a:t>
            </a:r>
          </a:p>
          <a:p>
            <a:pPr marL="514350" indent="-514350" eaLnBrk="1" hangingPunct="1">
              <a:lnSpc>
                <a:spcPct val="90000"/>
              </a:lnSpc>
              <a:buClr>
                <a:srgbClr val="000000"/>
              </a:buClr>
              <a:buAutoNum type="arabicParenR"/>
            </a:pPr>
            <a:endParaRPr lang="en-US" sz="2800" dirty="0" smtClean="0"/>
          </a:p>
          <a:p>
            <a:pPr marL="514350" indent="-514350" eaLnBrk="1" hangingPunct="1">
              <a:lnSpc>
                <a:spcPct val="90000"/>
              </a:lnSpc>
              <a:buClr>
                <a:srgbClr val="000000"/>
              </a:buClr>
              <a:buAutoNum type="arabicParenR"/>
            </a:pPr>
            <a:r>
              <a:rPr lang="en-US" sz="2800" dirty="0" smtClean="0"/>
              <a:t>Significant and growing evidence exists on many issues – local and regional procurement, nutritional needs and feasibility of food aid fortification, needs assessment, etc. Growing demand for rigorous evidence. </a:t>
            </a:r>
          </a:p>
          <a:p>
            <a:pPr marL="514350" indent="-514350" eaLnBrk="1" hangingPunct="1">
              <a:lnSpc>
                <a:spcPct val="90000"/>
              </a:lnSpc>
              <a:buClr>
                <a:srgbClr val="000000"/>
              </a:buClr>
              <a:buAutoNum type="arabicParenR"/>
            </a:pPr>
            <a:endParaRPr lang="en-US" sz="2800" b="1" dirty="0" smtClean="0"/>
          </a:p>
          <a:p>
            <a:pPr marL="514350" indent="-514350" eaLnBrk="1" hangingPunct="1">
              <a:lnSpc>
                <a:spcPct val="90000"/>
              </a:lnSpc>
              <a:buClr>
                <a:srgbClr val="000000"/>
              </a:buClr>
              <a:buAutoNum type="arabicParenR"/>
            </a:pPr>
            <a:r>
              <a:rPr lang="en-US" sz="2800" b="1" dirty="0" smtClean="0"/>
              <a:t>Not much truly </a:t>
            </a:r>
            <a:r>
              <a:rPr lang="en-US" sz="2800" b="1" u="sng" dirty="0" smtClean="0">
                <a:solidFill>
                  <a:srgbClr val="FF0000"/>
                </a:solidFill>
              </a:rPr>
              <a:t>new</a:t>
            </a:r>
            <a:r>
              <a:rPr lang="en-US" sz="2800" b="1" dirty="0" smtClean="0"/>
              <a:t> being said … but FAR more common language and ambitions than, say , a decade ago.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5" descr="cu_logo_sml_150_ppt"/>
          <p:cNvPicPr>
            <a:picLocks noChangeAspect="1" noChangeArrowheads="1"/>
          </p:cNvPicPr>
          <p:nvPr/>
        </p:nvPicPr>
        <p:blipFill>
          <a:blip r:embed="rId3"/>
          <a:srcRect/>
          <a:stretch>
            <a:fillRect/>
          </a:stretch>
        </p:blipFill>
        <p:spPr bwMode="auto">
          <a:xfrm>
            <a:off x="0" y="0"/>
            <a:ext cx="9144000" cy="981075"/>
          </a:xfrm>
          <a:prstGeom prst="rect">
            <a:avLst/>
          </a:prstGeom>
          <a:noFill/>
          <a:ln w="9525">
            <a:noFill/>
            <a:miter lim="800000"/>
            <a:headEnd/>
            <a:tailEnd/>
          </a:ln>
        </p:spPr>
      </p:pic>
      <p:sp>
        <p:nvSpPr>
          <p:cNvPr id="1028" name="Rectangle 1"/>
          <p:cNvSpPr>
            <a:spLocks noGrp="1" noChangeArrowheads="1"/>
          </p:cNvSpPr>
          <p:nvPr>
            <p:ph type="title"/>
          </p:nvPr>
        </p:nvSpPr>
        <p:spPr>
          <a:xfrm>
            <a:off x="5029200" y="0"/>
            <a:ext cx="4114800" cy="838200"/>
          </a:xfrm>
        </p:spPr>
        <p:txBody>
          <a:bodyPr rIns="132080"/>
          <a:lstStyle/>
          <a:p>
            <a:pPr eaLnBrk="1" hangingPunct="1"/>
            <a:r>
              <a:rPr lang="en-US" sz="3200" b="1" dirty="0" smtClean="0">
                <a:solidFill>
                  <a:schemeClr val="bg1"/>
                </a:solidFill>
              </a:rPr>
              <a:t>Key things to learn 1</a:t>
            </a:r>
          </a:p>
        </p:txBody>
      </p:sp>
      <p:sp>
        <p:nvSpPr>
          <p:cNvPr id="1029" name="Rectangle 2"/>
          <p:cNvSpPr>
            <a:spLocks noGrp="1" noChangeArrowheads="1"/>
          </p:cNvSpPr>
          <p:nvPr>
            <p:ph idx="1"/>
          </p:nvPr>
        </p:nvSpPr>
        <p:spPr>
          <a:xfrm>
            <a:off x="0" y="1066800"/>
            <a:ext cx="8991600" cy="914400"/>
          </a:xfrm>
        </p:spPr>
        <p:txBody>
          <a:bodyPr rIns="132080"/>
          <a:lstStyle/>
          <a:p>
            <a:pPr eaLnBrk="1" hangingPunct="1">
              <a:lnSpc>
                <a:spcPct val="90000"/>
              </a:lnSpc>
              <a:buClr>
                <a:srgbClr val="000000"/>
              </a:buClr>
              <a:buNone/>
            </a:pPr>
            <a:r>
              <a:rPr lang="en-US" sz="2800" b="1" dirty="0" smtClean="0"/>
              <a:t>	</a:t>
            </a:r>
            <a:r>
              <a:rPr lang="en-US" sz="2800" b="1" u="sng" dirty="0" smtClean="0"/>
              <a:t>Proliferation of multi-party actors and </a:t>
            </a:r>
            <a:r>
              <a:rPr lang="en-US" sz="2800" b="1" u="sng" dirty="0" err="1" smtClean="0"/>
              <a:t>fora</a:t>
            </a:r>
            <a:r>
              <a:rPr lang="en-US" sz="2800" b="1" u="sng" dirty="0" smtClean="0"/>
              <a:t>: </a:t>
            </a:r>
            <a:endParaRPr lang="en-US" sz="2800" dirty="0" smtClean="0"/>
          </a:p>
          <a:p>
            <a:pPr eaLnBrk="1" hangingPunct="1">
              <a:lnSpc>
                <a:spcPct val="90000"/>
              </a:lnSpc>
              <a:buClr>
                <a:srgbClr val="000000"/>
              </a:buClr>
              <a:buNone/>
            </a:pPr>
            <a:r>
              <a:rPr lang="en-US" sz="2800" dirty="0" smtClean="0"/>
              <a:t>	FAC, CFS, OECD/DAC, HLTF, CERF, Food Security Cluster, Sphere, World Bank, WTO, Codex, etc. … </a:t>
            </a:r>
          </a:p>
          <a:p>
            <a:pPr eaLnBrk="1" hangingPunct="1">
              <a:lnSpc>
                <a:spcPct val="90000"/>
              </a:lnSpc>
              <a:buClr>
                <a:srgbClr val="000000"/>
              </a:buClr>
              <a:buNone/>
            </a:pPr>
            <a:r>
              <a:rPr lang="en-US" sz="2800" dirty="0" smtClean="0"/>
              <a:t>	- What is the mapping of definitions, objectives and responsibilities among these bodies?  </a:t>
            </a:r>
            <a:r>
              <a:rPr lang="en-US" sz="2800" smtClean="0"/>
              <a:t>Reconciliation?</a:t>
            </a:r>
            <a:endParaRPr lang="en-US" sz="2800" dirty="0" smtClean="0"/>
          </a:p>
          <a:p>
            <a:pPr eaLnBrk="1" hangingPunct="1">
              <a:lnSpc>
                <a:spcPct val="90000"/>
              </a:lnSpc>
              <a:buClr>
                <a:srgbClr val="000000"/>
              </a:buClr>
              <a:buNone/>
            </a:pPr>
            <a:r>
              <a:rPr lang="en-US" sz="2800" dirty="0" smtClean="0"/>
              <a:t>	- Form follows function: what do we want out of multilateral mechanisms? How to simplify/harmonize? </a:t>
            </a:r>
          </a:p>
          <a:p>
            <a:pPr eaLnBrk="1" hangingPunct="1">
              <a:lnSpc>
                <a:spcPct val="90000"/>
              </a:lnSpc>
              <a:buClr>
                <a:srgbClr val="000000"/>
              </a:buClr>
              <a:buNone/>
            </a:pPr>
            <a:r>
              <a:rPr lang="en-US" sz="2800" dirty="0" smtClean="0"/>
              <a:t>	- How to promote cost-effective inclusiveness in these dialogues, given budget pressures and capacity constraints faced by all parties? </a:t>
            </a:r>
          </a:p>
          <a:p>
            <a:pPr eaLnBrk="1" hangingPunct="1">
              <a:lnSpc>
                <a:spcPct val="90000"/>
              </a:lnSpc>
              <a:buClr>
                <a:srgbClr val="000000"/>
              </a:buClr>
              <a:buNone/>
            </a:pPr>
            <a:r>
              <a:rPr lang="en-US" sz="2800" dirty="0" smtClean="0"/>
              <a:t>	-  What are practical solutions?  What can be achieved in FAC renegotiation and what is beyond the scope of FAC? </a:t>
            </a:r>
            <a:r>
              <a:rPr lang="en-US" sz="2800" b="1" i="1" dirty="0" smtClean="0"/>
              <a:t>Beware letting the perfect be the enemy of the good!</a:t>
            </a:r>
          </a:p>
          <a:p>
            <a:pPr eaLnBrk="1" hangingPunct="1">
              <a:lnSpc>
                <a:spcPct val="90000"/>
              </a:lnSpc>
              <a:buClr>
                <a:srgbClr val="000000"/>
              </a:buClr>
              <a:buFont typeface="Arial" charset="0"/>
              <a:buNone/>
            </a:pPr>
            <a:endParaRPr lang="en-US" sz="24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5" descr="cu_logo_sml_150_ppt"/>
          <p:cNvPicPr>
            <a:picLocks noChangeAspect="1" noChangeArrowheads="1"/>
          </p:cNvPicPr>
          <p:nvPr/>
        </p:nvPicPr>
        <p:blipFill>
          <a:blip r:embed="rId3"/>
          <a:srcRect/>
          <a:stretch>
            <a:fillRect/>
          </a:stretch>
        </p:blipFill>
        <p:spPr bwMode="auto">
          <a:xfrm>
            <a:off x="0" y="0"/>
            <a:ext cx="9144000" cy="981075"/>
          </a:xfrm>
          <a:prstGeom prst="rect">
            <a:avLst/>
          </a:prstGeom>
          <a:noFill/>
          <a:ln w="9525">
            <a:noFill/>
            <a:miter lim="800000"/>
            <a:headEnd/>
            <a:tailEnd/>
          </a:ln>
        </p:spPr>
      </p:pic>
      <p:sp>
        <p:nvSpPr>
          <p:cNvPr id="1028" name="Rectangle 1"/>
          <p:cNvSpPr>
            <a:spLocks noGrp="1" noChangeArrowheads="1"/>
          </p:cNvSpPr>
          <p:nvPr>
            <p:ph type="title"/>
          </p:nvPr>
        </p:nvSpPr>
        <p:spPr>
          <a:xfrm>
            <a:off x="5029200" y="0"/>
            <a:ext cx="4114800" cy="838200"/>
          </a:xfrm>
        </p:spPr>
        <p:txBody>
          <a:bodyPr rIns="132080"/>
          <a:lstStyle/>
          <a:p>
            <a:pPr eaLnBrk="1" hangingPunct="1"/>
            <a:r>
              <a:rPr lang="en-US" sz="3200" b="1" dirty="0" smtClean="0">
                <a:solidFill>
                  <a:schemeClr val="bg1"/>
                </a:solidFill>
              </a:rPr>
              <a:t>Key things to learn 2</a:t>
            </a:r>
          </a:p>
        </p:txBody>
      </p:sp>
      <p:sp>
        <p:nvSpPr>
          <p:cNvPr id="1029" name="Rectangle 2"/>
          <p:cNvSpPr>
            <a:spLocks noGrp="1" noChangeArrowheads="1"/>
          </p:cNvSpPr>
          <p:nvPr>
            <p:ph idx="1"/>
          </p:nvPr>
        </p:nvSpPr>
        <p:spPr>
          <a:xfrm>
            <a:off x="0" y="1143000"/>
            <a:ext cx="8991600" cy="914400"/>
          </a:xfrm>
        </p:spPr>
        <p:txBody>
          <a:bodyPr rIns="132080"/>
          <a:lstStyle/>
          <a:p>
            <a:pPr eaLnBrk="1" hangingPunct="1">
              <a:lnSpc>
                <a:spcPct val="90000"/>
              </a:lnSpc>
              <a:buClr>
                <a:srgbClr val="000000"/>
              </a:buClr>
              <a:buFont typeface="Arial" charset="0"/>
              <a:buNone/>
            </a:pPr>
            <a:r>
              <a:rPr lang="en-US" sz="2800" b="1" dirty="0" smtClean="0"/>
              <a:t>	</a:t>
            </a:r>
            <a:r>
              <a:rPr lang="en-US" sz="2800" b="1" u="sng" dirty="0" smtClean="0"/>
              <a:t>Increased programming flexibility demands:</a:t>
            </a:r>
          </a:p>
          <a:p>
            <a:pPr eaLnBrk="1" hangingPunct="1">
              <a:lnSpc>
                <a:spcPct val="90000"/>
              </a:lnSpc>
              <a:buClr>
                <a:srgbClr val="000000"/>
              </a:buClr>
              <a:buNone/>
            </a:pPr>
            <a:r>
              <a:rPr lang="en-US" sz="2800" dirty="0" smtClean="0"/>
              <a:t>	</a:t>
            </a:r>
            <a:r>
              <a:rPr lang="en-US" sz="2800" dirty="0" err="1" smtClean="0"/>
              <a:t>i</a:t>
            </a:r>
            <a:r>
              <a:rPr lang="en-US" sz="2800" dirty="0" smtClean="0"/>
              <a:t>) More and better evidence on performance variation across modalities (cash vs. food, LRP vs. transoceanic). What works, why and under what circumstances? </a:t>
            </a:r>
          </a:p>
          <a:p>
            <a:pPr eaLnBrk="1" hangingPunct="1">
              <a:lnSpc>
                <a:spcPct val="90000"/>
              </a:lnSpc>
              <a:buClr>
                <a:srgbClr val="000000"/>
              </a:buClr>
              <a:buNone/>
            </a:pPr>
            <a:r>
              <a:rPr lang="en-US" sz="2800" dirty="0" smtClean="0"/>
              <a:t>	This likely means fewer evaluations but higher quality per evaluation … reduce the noise/signal ratio. Meta-studies?</a:t>
            </a:r>
          </a:p>
          <a:p>
            <a:pPr eaLnBrk="1" hangingPunct="1">
              <a:lnSpc>
                <a:spcPct val="90000"/>
              </a:lnSpc>
              <a:buClr>
                <a:srgbClr val="000000"/>
              </a:buClr>
              <a:buNone/>
            </a:pPr>
            <a:r>
              <a:rPr lang="en-US" sz="2800" dirty="0" smtClean="0"/>
              <a:t>	ii) New decision support tools for food assistance programming choices made with very limited time, funding, data or technical skills.</a:t>
            </a:r>
          </a:p>
          <a:p>
            <a:pPr eaLnBrk="1" hangingPunct="1">
              <a:lnSpc>
                <a:spcPct val="90000"/>
              </a:lnSpc>
              <a:buClr>
                <a:srgbClr val="000000"/>
              </a:buClr>
              <a:buNone/>
            </a:pPr>
            <a:r>
              <a:rPr lang="en-US" sz="2800" dirty="0" smtClean="0"/>
              <a:t>	iii) How to crowd-in parallel improvements in private food systems on which the poor and vulnerable most depend?</a:t>
            </a:r>
          </a:p>
          <a:p>
            <a:pPr eaLnBrk="1" hangingPunct="1">
              <a:lnSpc>
                <a:spcPct val="90000"/>
              </a:lnSpc>
              <a:buClr>
                <a:srgbClr val="000000"/>
              </a:buClr>
              <a:buFont typeface="Arial" charset="0"/>
              <a:buNone/>
            </a:pPr>
            <a:r>
              <a:rPr lang="en-US" sz="2800" dirty="0" smtClean="0"/>
              <a:t>	iv) Pooling data, evaluation and tools: global public goods.</a:t>
            </a:r>
          </a:p>
          <a:p>
            <a:pPr eaLnBrk="1" hangingPunct="1">
              <a:lnSpc>
                <a:spcPct val="90000"/>
              </a:lnSpc>
              <a:buClr>
                <a:srgbClr val="000000"/>
              </a:buClr>
              <a:buFont typeface="Arial" charset="0"/>
              <a:buNone/>
            </a:pPr>
            <a:endParaRPr lang="en-US" sz="2800" dirty="0" smtClean="0"/>
          </a:p>
          <a:p>
            <a:pPr eaLnBrk="1" hangingPunct="1">
              <a:lnSpc>
                <a:spcPct val="90000"/>
              </a:lnSpc>
              <a:buClr>
                <a:srgbClr val="000000"/>
              </a:buClr>
              <a:buFont typeface="Arial" charset="0"/>
              <a:buNone/>
            </a:pPr>
            <a:endParaRPr lang="en-US" sz="2800" dirty="0" smtClean="0"/>
          </a:p>
          <a:p>
            <a:pPr eaLnBrk="1" hangingPunct="1">
              <a:lnSpc>
                <a:spcPct val="90000"/>
              </a:lnSpc>
              <a:buClr>
                <a:srgbClr val="000000"/>
              </a:buClr>
              <a:buFont typeface="Arial" charset="0"/>
              <a:buNone/>
            </a:pPr>
            <a:endParaRPr lang="en-US" sz="24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5" descr="cu_logo_sml_150_ppt"/>
          <p:cNvPicPr>
            <a:picLocks noChangeAspect="1" noChangeArrowheads="1"/>
          </p:cNvPicPr>
          <p:nvPr/>
        </p:nvPicPr>
        <p:blipFill>
          <a:blip r:embed="rId3"/>
          <a:srcRect/>
          <a:stretch>
            <a:fillRect/>
          </a:stretch>
        </p:blipFill>
        <p:spPr bwMode="auto">
          <a:xfrm>
            <a:off x="0" y="0"/>
            <a:ext cx="9144000" cy="981075"/>
          </a:xfrm>
          <a:prstGeom prst="rect">
            <a:avLst/>
          </a:prstGeom>
          <a:noFill/>
          <a:ln w="9525">
            <a:noFill/>
            <a:miter lim="800000"/>
            <a:headEnd/>
            <a:tailEnd/>
          </a:ln>
        </p:spPr>
      </p:pic>
      <p:sp>
        <p:nvSpPr>
          <p:cNvPr id="11268" name="Rectangle 2"/>
          <p:cNvSpPr>
            <a:spLocks noGrp="1" noChangeArrowheads="1"/>
          </p:cNvSpPr>
          <p:nvPr>
            <p:ph type="title"/>
          </p:nvPr>
        </p:nvSpPr>
        <p:spPr>
          <a:xfrm>
            <a:off x="3200400" y="0"/>
            <a:ext cx="5943600" cy="914400"/>
          </a:xfrm>
        </p:spPr>
        <p:txBody>
          <a:bodyPr rIns="132080"/>
          <a:lstStyle/>
          <a:p>
            <a:pPr algn="r" eaLnBrk="1" hangingPunct="1"/>
            <a:r>
              <a:rPr lang="en-US" sz="2800" b="1" dirty="0" smtClean="0">
                <a:solidFill>
                  <a:schemeClr val="bg1"/>
                </a:solidFill>
              </a:rPr>
              <a:t>Thanks for a great dialogue!</a:t>
            </a:r>
          </a:p>
        </p:txBody>
      </p:sp>
      <p:pic>
        <p:nvPicPr>
          <p:cNvPr id="5" name="Picture 4" descr="BoysInSwimmingPondTsararivotra.JPG"/>
          <p:cNvPicPr>
            <a:picLocks noChangeAspect="1"/>
          </p:cNvPicPr>
          <p:nvPr/>
        </p:nvPicPr>
        <p:blipFill>
          <a:blip r:embed="rId4"/>
          <a:stretch>
            <a:fillRect/>
          </a:stretch>
        </p:blipFill>
        <p:spPr>
          <a:xfrm>
            <a:off x="0" y="914400"/>
            <a:ext cx="9372600" cy="7029450"/>
          </a:xfrm>
          <a:prstGeom prst="rect">
            <a:avLst/>
          </a:prstGeom>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5978</TotalTime>
  <Pages>0</Pages>
  <Words>145</Words>
  <Characters>0</Characters>
  <Application>Microsoft Office PowerPoint</Application>
  <PresentationFormat>On-screen Show (4:3)</PresentationFormat>
  <Lines>0</Lines>
  <Paragraphs>35</Paragraphs>
  <Slides>5</Slides>
  <Notes>5</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  Food Aid and Food Assistance: What Have We Learned Here?  What Key Things Do We Still Need to Learn?    </vt:lpstr>
      <vt:lpstr>What Have We Learned Here?</vt:lpstr>
      <vt:lpstr>Key things to learn 1</vt:lpstr>
      <vt:lpstr>Key things to learn 2</vt:lpstr>
      <vt:lpstr>Thanks for a great dialogue!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presentation</dc:title>
  <dc:subject/>
  <dc:creator>hquser</dc:creator>
  <cp:keywords/>
  <dc:description/>
  <cp:lastModifiedBy>Sen Fang</cp:lastModifiedBy>
  <cp:revision>591</cp:revision>
  <dcterms:created xsi:type="dcterms:W3CDTF">2009-02-20T17:35:09Z</dcterms:created>
  <dcterms:modified xsi:type="dcterms:W3CDTF">2010-07-11T14:26:17Z</dcterms:modified>
</cp:coreProperties>
</file>