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57" r:id="rId5"/>
    <p:sldId id="260" r:id="rId6"/>
    <p:sldId id="262" r:id="rId7"/>
    <p:sldId id="264" r:id="rId8"/>
    <p:sldId id="267" r:id="rId9"/>
    <p:sldId id="266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GERT\Desktop\Cornell\Fetschrift\Micronutrient%20Org%20Deficiency%20La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08388855239248"/>
          <c:y val="3.2320571730374892E-2"/>
          <c:w val="0.81316373914799112"/>
          <c:h val="0.80977849566194426"/>
        </c:manualLayout>
      </c:layout>
      <c:scatterChart>
        <c:scatterStyle val="lineMarker"/>
        <c:varyColors val="0"/>
        <c:ser>
          <c:idx val="2"/>
          <c:order val="0"/>
          <c:tx>
            <c:v>Anaemia (Iron/Zinc)</c:v>
          </c:tx>
          <c:spPr>
            <a:ln w="47625">
              <a:noFill/>
            </a:ln>
          </c:spPr>
          <c:marker>
            <c:symbol val="triangle"/>
            <c:size val="2"/>
          </c:marker>
          <c:trendline>
            <c:spPr>
              <a:ln w="19050" cmpd="sng">
                <a:solidFill>
                  <a:srgbClr val="FF0000"/>
                </a:solidFill>
              </a:ln>
            </c:spPr>
            <c:trendlineType val="log"/>
            <c:dispRSqr val="0"/>
            <c:dispEq val="0"/>
          </c:trendline>
          <c:xVal>
            <c:numRef>
              <c:f>Sheet1!$B$7:$B$199</c:f>
              <c:numCache>
                <c:formatCode>0.0</c:formatCode>
                <c:ptCount val="185"/>
                <c:pt idx="1">
                  <c:v>1115.4939161021757</c:v>
                </c:pt>
                <c:pt idx="2">
                  <c:v>1727.3332508825058</c:v>
                </c:pt>
                <c:pt idx="3">
                  <c:v>17334.275670002535</c:v>
                </c:pt>
                <c:pt idx="4">
                  <c:v>655.62949462636379</c:v>
                </c:pt>
                <c:pt idx="5">
                  <c:v>10144.413138111635</c:v>
                </c:pt>
                <c:pt idx="6">
                  <c:v>7701.3585347797789</c:v>
                </c:pt>
                <c:pt idx="7">
                  <c:v>621.42482631894711</c:v>
                </c:pt>
                <c:pt idx="8">
                  <c:v>21708.037255559808</c:v>
                </c:pt>
                <c:pt idx="9">
                  <c:v>23974.183069069648</c:v>
                </c:pt>
                <c:pt idx="10">
                  <c:v>655.09743260258597</c:v>
                </c:pt>
                <c:pt idx="11">
                  <c:v>21250.581846392553</c:v>
                </c:pt>
                <c:pt idx="12">
                  <c:v>11927.90437885708</c:v>
                </c:pt>
                <c:pt idx="13">
                  <c:v>355.97343412050435</c:v>
                </c:pt>
                <c:pt idx="14">
                  <c:v>9576.8930274336617</c:v>
                </c:pt>
                <c:pt idx="15">
                  <c:v>1273.0491239487046</c:v>
                </c:pt>
                <c:pt idx="16">
                  <c:v>22697.012303303494</c:v>
                </c:pt>
                <c:pt idx="17">
                  <c:v>3486.1643181075169</c:v>
                </c:pt>
                <c:pt idx="18">
                  <c:v>339.47302569331862</c:v>
                </c:pt>
                <c:pt idx="19">
                  <c:v>778.16644542427025</c:v>
                </c:pt>
                <c:pt idx="20">
                  <c:v>988.5332917367449</c:v>
                </c:pt>
                <c:pt idx="21">
                  <c:v>1435.9576858009696</c:v>
                </c:pt>
                <c:pt idx="22">
                  <c:v>3208.7700409464942</c:v>
                </c:pt>
                <c:pt idx="23">
                  <c:v>3694.4626683280476</c:v>
                </c:pt>
                <c:pt idx="24">
                  <c:v>18086.60407251765</c:v>
                </c:pt>
                <c:pt idx="25">
                  <c:v>1579.3482395579799</c:v>
                </c:pt>
                <c:pt idx="26">
                  <c:v>224.92864708940937</c:v>
                </c:pt>
                <c:pt idx="27">
                  <c:v>130.42384846232511</c:v>
                </c:pt>
                <c:pt idx="28">
                  <c:v>298.9503625029252</c:v>
                </c:pt>
                <c:pt idx="29">
                  <c:v>583.09485918194264</c:v>
                </c:pt>
                <c:pt idx="30">
                  <c:v>23559.503689759153</c:v>
                </c:pt>
                <c:pt idx="31">
                  <c:v>1218.7960306795621</c:v>
                </c:pt>
                <c:pt idx="32">
                  <c:v>251.32540894948193</c:v>
                </c:pt>
                <c:pt idx="33">
                  <c:v>166.85134525466518</c:v>
                </c:pt>
                <c:pt idx="34">
                  <c:v>5133.077311162845</c:v>
                </c:pt>
                <c:pt idx="35">
                  <c:v>949.17806208299191</c:v>
                </c:pt>
                <c:pt idx="36">
                  <c:v>2503.54949201304</c:v>
                </c:pt>
                <c:pt idx="37">
                  <c:v>382.16032122441521</c:v>
                </c:pt>
                <c:pt idx="38">
                  <c:v>1029.9745845216119</c:v>
                </c:pt>
                <c:pt idx="39">
                  <c:v>4058.0445738417047</c:v>
                </c:pt>
                <c:pt idx="40">
                  <c:v>645.76568165011747</c:v>
                </c:pt>
                <c:pt idx="41">
                  <c:v>4861.6775099465985</c:v>
                </c:pt>
                <c:pt idx="42">
                  <c:v>2744.1244787409628</c:v>
                </c:pt>
                <c:pt idx="43">
                  <c:v>13421.655415568401</c:v>
                </c:pt>
                <c:pt idx="44">
                  <c:v>5724.8248612014613</c:v>
                </c:pt>
                <c:pt idx="45">
                  <c:v>91.701082599519296</c:v>
                </c:pt>
                <c:pt idx="46">
                  <c:v>29980.155472954604</c:v>
                </c:pt>
                <c:pt idx="47">
                  <c:v>762.54084228448619</c:v>
                </c:pt>
                <c:pt idx="48">
                  <c:v>4656.5512300499568</c:v>
                </c:pt>
                <c:pt idx="49">
                  <c:v>2769.8823219872975</c:v>
                </c:pt>
                <c:pt idx="50">
                  <c:v>1462.3202101726695</c:v>
                </c:pt>
                <c:pt idx="51">
                  <c:v>1509.5810200876842</c:v>
                </c:pt>
                <c:pt idx="52">
                  <c:v>2204.1620784339921</c:v>
                </c:pt>
                <c:pt idx="53">
                  <c:v>2398.4932954697579</c:v>
                </c:pt>
                <c:pt idx="54">
                  <c:v>179.31160493794971</c:v>
                </c:pt>
                <c:pt idx="55">
                  <c:v>4143.9302686540905</c:v>
                </c:pt>
                <c:pt idx="56">
                  <c:v>123.88690666545753</c:v>
                </c:pt>
                <c:pt idx="57">
                  <c:v>2074.9288095605302</c:v>
                </c:pt>
                <c:pt idx="58">
                  <c:v>23529.538458378953</c:v>
                </c:pt>
                <c:pt idx="59">
                  <c:v>21774.944729266364</c:v>
                </c:pt>
                <c:pt idx="60">
                  <c:v>4135.2540603347634</c:v>
                </c:pt>
                <c:pt idx="61">
                  <c:v>637.10427126204593</c:v>
                </c:pt>
                <c:pt idx="62">
                  <c:v>691.99770519198455</c:v>
                </c:pt>
                <c:pt idx="63">
                  <c:v>22945.708850150691</c:v>
                </c:pt>
                <c:pt idx="64">
                  <c:v>264.69269877701703</c:v>
                </c:pt>
                <c:pt idx="65">
                  <c:v>11396.232616202407</c:v>
                </c:pt>
                <c:pt idx="66">
                  <c:v>5149.1473618097589</c:v>
                </c:pt>
                <c:pt idx="67">
                  <c:v>1721.7289801539575</c:v>
                </c:pt>
                <c:pt idx="68">
                  <c:v>342.47851954307919</c:v>
                </c:pt>
                <c:pt idx="69">
                  <c:v>169.20960278392837</c:v>
                </c:pt>
                <c:pt idx="70">
                  <c:v>957.28097545326114</c:v>
                </c:pt>
                <c:pt idx="71">
                  <c:v>427.18627698532379</c:v>
                </c:pt>
                <c:pt idx="72">
                  <c:v>1139.5191555791178</c:v>
                </c:pt>
                <c:pt idx="73">
                  <c:v>4542.7207200800303</c:v>
                </c:pt>
                <c:pt idx="74">
                  <c:v>30928.675641685204</c:v>
                </c:pt>
                <c:pt idx="75">
                  <c:v>455.44377318325513</c:v>
                </c:pt>
                <c:pt idx="76">
                  <c:v>789.80588010320935</c:v>
                </c:pt>
                <c:pt idx="77">
                  <c:v>1536.7151927336456</c:v>
                </c:pt>
                <c:pt idx="78">
                  <c:v>1086.3802890813915</c:v>
                </c:pt>
                <c:pt idx="79">
                  <c:v>25610.441102352546</c:v>
                </c:pt>
                <c:pt idx="80">
                  <c:v>19859.302147082522</c:v>
                </c:pt>
                <c:pt idx="81">
                  <c:v>19388.278750800535</c:v>
                </c:pt>
                <c:pt idx="82">
                  <c:v>3479.0567543913708</c:v>
                </c:pt>
                <c:pt idx="83">
                  <c:v>37291.706158044806</c:v>
                </c:pt>
                <c:pt idx="84">
                  <c:v>1764.4137813702255</c:v>
                </c:pt>
                <c:pt idx="85">
                  <c:v>1229.0009584450054</c:v>
                </c:pt>
                <c:pt idx="86">
                  <c:v>406.11570553351066</c:v>
                </c:pt>
                <c:pt idx="87">
                  <c:v>824.27184215178283</c:v>
                </c:pt>
                <c:pt idx="88">
                  <c:v>19786.695037786554</c:v>
                </c:pt>
                <c:pt idx="89">
                  <c:v>279.62027499226787</c:v>
                </c:pt>
                <c:pt idx="90">
                  <c:v>321.28948405848172</c:v>
                </c:pt>
                <c:pt idx="91">
                  <c:v>3300.9346563048607</c:v>
                </c:pt>
                <c:pt idx="92">
                  <c:v>5334.8802435739835</c:v>
                </c:pt>
                <c:pt idx="93">
                  <c:v>415.46721571168661</c:v>
                </c:pt>
                <c:pt idx="94">
                  <c:v>182.94277345524918</c:v>
                </c:pt>
                <c:pt idx="95">
                  <c:v>6548.5682738871601</c:v>
                </c:pt>
                <c:pt idx="96">
                  <c:v>3267.3474426323946</c:v>
                </c:pt>
                <c:pt idx="97">
                  <c:v>46453.245778644916</c:v>
                </c:pt>
                <c:pt idx="98">
                  <c:v>246.28264096587367</c:v>
                </c:pt>
                <c:pt idx="99">
                  <c:v>153.9996380907447</c:v>
                </c:pt>
                <c:pt idx="100">
                  <c:v>4004.5571912747491</c:v>
                </c:pt>
                <c:pt idx="101">
                  <c:v>2289.0874024652576</c:v>
                </c:pt>
                <c:pt idx="102">
                  <c:v>236.09611014733315</c:v>
                </c:pt>
                <c:pt idx="103">
                  <c:v>10377.037318248616</c:v>
                </c:pt>
                <c:pt idx="104">
                  <c:v>2126.8328715446601</c:v>
                </c:pt>
                <c:pt idx="105">
                  <c:v>477.69870452112724</c:v>
                </c:pt>
                <c:pt idx="106">
                  <c:v>3861.0385424077667</c:v>
                </c:pt>
                <c:pt idx="107">
                  <c:v>5597.4413401419006</c:v>
                </c:pt>
                <c:pt idx="108">
                  <c:v>2170.960838111263</c:v>
                </c:pt>
                <c:pt idx="109">
                  <c:v>82537.446469444607</c:v>
                </c:pt>
                <c:pt idx="110">
                  <c:v>474.20603366218575</c:v>
                </c:pt>
                <c:pt idx="111">
                  <c:v>1610.4156381913492</c:v>
                </c:pt>
                <c:pt idx="112">
                  <c:v>1275.88034551999</c:v>
                </c:pt>
                <c:pt idx="113">
                  <c:v>235.83830608830863</c:v>
                </c:pt>
                <c:pt idx="114">
                  <c:v>2059.3756132762778</c:v>
                </c:pt>
                <c:pt idx="115">
                  <c:v>236.98284428664536</c:v>
                </c:pt>
                <c:pt idx="116">
                  <c:v>24179.731407438598</c:v>
                </c:pt>
                <c:pt idx="117">
                  <c:v>13379.440827387774</c:v>
                </c:pt>
                <c:pt idx="118">
                  <c:v>1001.2564419097761</c:v>
                </c:pt>
                <c:pt idx="119">
                  <c:v>163.640109769687</c:v>
                </c:pt>
                <c:pt idx="120">
                  <c:v>374.2242385154197</c:v>
                </c:pt>
                <c:pt idx="121">
                  <c:v>37472.671674319601</c:v>
                </c:pt>
                <c:pt idx="122">
                  <c:v>9061.6024602897342</c:v>
                </c:pt>
                <c:pt idx="123">
                  <c:v>514.15796047880872</c:v>
                </c:pt>
                <c:pt idx="124">
                  <c:v>3803.9984129956279</c:v>
                </c:pt>
                <c:pt idx="125">
                  <c:v>654.61985698252215</c:v>
                </c:pt>
                <c:pt idx="126">
                  <c:v>1531.8889015658742</c:v>
                </c:pt>
                <c:pt idx="127">
                  <c:v>2049.6240903114485</c:v>
                </c:pt>
                <c:pt idx="128">
                  <c:v>1043.4561026962785</c:v>
                </c:pt>
                <c:pt idx="129">
                  <c:v>4454.0802196318955</c:v>
                </c:pt>
                <c:pt idx="130">
                  <c:v>11470.897921103837</c:v>
                </c:pt>
                <c:pt idx="131">
                  <c:v>29914.264776665957</c:v>
                </c:pt>
                <c:pt idx="132">
                  <c:v>354.00166803161954</c:v>
                </c:pt>
                <c:pt idx="133">
                  <c:v>1650.9684210345324</c:v>
                </c:pt>
                <c:pt idx="134">
                  <c:v>1775.1412907960209</c:v>
                </c:pt>
                <c:pt idx="135">
                  <c:v>206.64907132382316</c:v>
                </c:pt>
                <c:pt idx="136">
                  <c:v>9146.4727392203167</c:v>
                </c:pt>
                <c:pt idx="137">
                  <c:v>4870.7396888487065</c:v>
                </c:pt>
                <c:pt idx="138">
                  <c:v>3683.5779186125324</c:v>
                </c:pt>
                <c:pt idx="139">
                  <c:v>1372.7363925190703</c:v>
                </c:pt>
                <c:pt idx="140">
                  <c:v>28696.19349678326</c:v>
                </c:pt>
                <c:pt idx="141">
                  <c:v>550.17144715294648</c:v>
                </c:pt>
                <c:pt idx="142">
                  <c:v>9354.4679242155926</c:v>
                </c:pt>
                <c:pt idx="143">
                  <c:v>474.52415775888375</c:v>
                </c:pt>
                <c:pt idx="144">
                  <c:v>809.27507943042963</c:v>
                </c:pt>
                <c:pt idx="145">
                  <c:v>7578.8289461916129</c:v>
                </c:pt>
                <c:pt idx="146">
                  <c:v>153.60176991034686</c:v>
                </c:pt>
                <c:pt idx="147">
                  <c:v>23814.556614022691</c:v>
                </c:pt>
                <c:pt idx="148">
                  <c:v>5330.4016218874895</c:v>
                </c:pt>
                <c:pt idx="149">
                  <c:v>10045.360076644314</c:v>
                </c:pt>
                <c:pt idx="150">
                  <c:v>1055.2103557133435</c:v>
                </c:pt>
                <c:pt idx="151">
                  <c:v>3019.9463672175821</c:v>
                </c:pt>
                <c:pt idx="152">
                  <c:v>14413.788872415951</c:v>
                </c:pt>
                <c:pt idx="153">
                  <c:v>854.92672515526408</c:v>
                </c:pt>
                <c:pt idx="154">
                  <c:v>356.495270299541</c:v>
                </c:pt>
                <c:pt idx="155">
                  <c:v>1911.7753170055878</c:v>
                </c:pt>
                <c:pt idx="156">
                  <c:v>1433.1753891771355</c:v>
                </c:pt>
                <c:pt idx="157">
                  <c:v>27869.377603201607</c:v>
                </c:pt>
                <c:pt idx="158">
                  <c:v>35639.478857550101</c:v>
                </c:pt>
                <c:pt idx="159">
                  <c:v>1180.4806898260283</c:v>
                </c:pt>
                <c:pt idx="160">
                  <c:v>139.10914155899619</c:v>
                </c:pt>
                <c:pt idx="161">
                  <c:v>1968.5369910020293</c:v>
                </c:pt>
                <c:pt idx="162">
                  <c:v>1747.8842650517854</c:v>
                </c:pt>
                <c:pt idx="163">
                  <c:v>370.4376248411113</c:v>
                </c:pt>
                <c:pt idx="164">
                  <c:v>266.0464528582005</c:v>
                </c:pt>
                <c:pt idx="165">
                  <c:v>1925.4737393980713</c:v>
                </c:pt>
                <c:pt idx="166">
                  <c:v>6430.9497849715808</c:v>
                </c:pt>
                <c:pt idx="167">
                  <c:v>2245.3350590283453</c:v>
                </c:pt>
                <c:pt idx="168">
                  <c:v>4219.5443370666489</c:v>
                </c:pt>
                <c:pt idx="169">
                  <c:v>645.27710146967638</c:v>
                </c:pt>
                <c:pt idx="170">
                  <c:v>1458.9496250347574</c:v>
                </c:pt>
                <c:pt idx="171">
                  <c:v>255.12185784619658</c:v>
                </c:pt>
                <c:pt idx="172">
                  <c:v>635.70896815850392</c:v>
                </c:pt>
                <c:pt idx="173">
                  <c:v>34476.285423019486</c:v>
                </c:pt>
                <c:pt idx="174">
                  <c:v>25057.613530497005</c:v>
                </c:pt>
                <c:pt idx="175">
                  <c:v>308.14409232575298</c:v>
                </c:pt>
                <c:pt idx="176">
                  <c:v>35081.923084361508</c:v>
                </c:pt>
                <c:pt idx="177">
                  <c:v>6872.7336858242816</c:v>
                </c:pt>
                <c:pt idx="178">
                  <c:v>558.22114397778694</c:v>
                </c:pt>
                <c:pt idx="179">
                  <c:v>1469.8888621448732</c:v>
                </c:pt>
                <c:pt idx="180">
                  <c:v>4799.6460179995383</c:v>
                </c:pt>
                <c:pt idx="181">
                  <c:v>401.54780212788745</c:v>
                </c:pt>
                <c:pt idx="182">
                  <c:v>549.93990167200548</c:v>
                </c:pt>
                <c:pt idx="183">
                  <c:v>322.10255120017871</c:v>
                </c:pt>
                <c:pt idx="184">
                  <c:v>535.04029143289415</c:v>
                </c:pt>
              </c:numCache>
            </c:numRef>
          </c:xVal>
          <c:yVal>
            <c:numRef>
              <c:f>Sheet1!$C$7:$C$199</c:f>
              <c:numCache>
                <c:formatCode>0.0</c:formatCode>
                <c:ptCount val="185"/>
                <c:pt idx="0">
                  <c:v>37.9</c:v>
                </c:pt>
                <c:pt idx="1">
                  <c:v>31</c:v>
                </c:pt>
                <c:pt idx="2">
                  <c:v>42.5</c:v>
                </c:pt>
                <c:pt idx="3">
                  <c:v>12</c:v>
                </c:pt>
                <c:pt idx="4">
                  <c:v>29.7</c:v>
                </c:pt>
                <c:pt idx="5">
                  <c:v>49.4</c:v>
                </c:pt>
                <c:pt idx="6">
                  <c:v>18.100000000000001</c:v>
                </c:pt>
                <c:pt idx="7">
                  <c:v>23.9</c:v>
                </c:pt>
                <c:pt idx="8">
                  <c:v>8</c:v>
                </c:pt>
                <c:pt idx="9">
                  <c:v>10.5</c:v>
                </c:pt>
                <c:pt idx="10">
                  <c:v>31.8</c:v>
                </c:pt>
                <c:pt idx="11">
                  <c:v>21.9</c:v>
                </c:pt>
                <c:pt idx="12">
                  <c:v>24.7</c:v>
                </c:pt>
                <c:pt idx="13">
                  <c:v>47</c:v>
                </c:pt>
                <c:pt idx="14">
                  <c:v>17.100000000000001</c:v>
                </c:pt>
                <c:pt idx="15">
                  <c:v>27.4</c:v>
                </c:pt>
                <c:pt idx="16">
                  <c:v>8.6999999999999993</c:v>
                </c:pt>
                <c:pt idx="17">
                  <c:v>35.9</c:v>
                </c:pt>
                <c:pt idx="18">
                  <c:v>81.900000000000006</c:v>
                </c:pt>
                <c:pt idx="19">
                  <c:v>80.599999999999994</c:v>
                </c:pt>
                <c:pt idx="20">
                  <c:v>51.6</c:v>
                </c:pt>
                <c:pt idx="21">
                  <c:v>26.8</c:v>
                </c:pt>
                <c:pt idx="22">
                  <c:v>38</c:v>
                </c:pt>
                <c:pt idx="23">
                  <c:v>54.9</c:v>
                </c:pt>
                <c:pt idx="24">
                  <c:v>24.2</c:v>
                </c:pt>
                <c:pt idx="25">
                  <c:v>26.7</c:v>
                </c:pt>
                <c:pt idx="26">
                  <c:v>91.5</c:v>
                </c:pt>
                <c:pt idx="27">
                  <c:v>56</c:v>
                </c:pt>
                <c:pt idx="28">
                  <c:v>63.4</c:v>
                </c:pt>
                <c:pt idx="29">
                  <c:v>68.3</c:v>
                </c:pt>
                <c:pt idx="30">
                  <c:v>7.6</c:v>
                </c:pt>
                <c:pt idx="31">
                  <c:v>39.700000000000003</c:v>
                </c:pt>
                <c:pt idx="32">
                  <c:v>84.2</c:v>
                </c:pt>
                <c:pt idx="33">
                  <c:v>71.099999999999994</c:v>
                </c:pt>
                <c:pt idx="34">
                  <c:v>24.4</c:v>
                </c:pt>
                <c:pt idx="35">
                  <c:v>20</c:v>
                </c:pt>
                <c:pt idx="36">
                  <c:v>27.7</c:v>
                </c:pt>
                <c:pt idx="37">
                  <c:v>65.400000000000006</c:v>
                </c:pt>
                <c:pt idx="38">
                  <c:v>66.400000000000006</c:v>
                </c:pt>
                <c:pt idx="39">
                  <c:v>20.9</c:v>
                </c:pt>
                <c:pt idx="40">
                  <c:v>69</c:v>
                </c:pt>
                <c:pt idx="41">
                  <c:v>23.4</c:v>
                </c:pt>
                <c:pt idx="42">
                  <c:v>26.7</c:v>
                </c:pt>
                <c:pt idx="43">
                  <c:v>18.600000000000001</c:v>
                </c:pt>
                <c:pt idx="44">
                  <c:v>18.399999999999999</c:v>
                </c:pt>
                <c:pt idx="45">
                  <c:v>70.599999999999994</c:v>
                </c:pt>
                <c:pt idx="46">
                  <c:v>9</c:v>
                </c:pt>
                <c:pt idx="47">
                  <c:v>65.8</c:v>
                </c:pt>
                <c:pt idx="48">
                  <c:v>34.4</c:v>
                </c:pt>
                <c:pt idx="49">
                  <c:v>34.6</c:v>
                </c:pt>
                <c:pt idx="50">
                  <c:v>37.9</c:v>
                </c:pt>
                <c:pt idx="51">
                  <c:v>29.9</c:v>
                </c:pt>
                <c:pt idx="52">
                  <c:v>18.399999999999999</c:v>
                </c:pt>
                <c:pt idx="53">
                  <c:v>40.799999999999997</c:v>
                </c:pt>
                <c:pt idx="54">
                  <c:v>69.599999999999994</c:v>
                </c:pt>
                <c:pt idx="55">
                  <c:v>23.4</c:v>
                </c:pt>
                <c:pt idx="56">
                  <c:v>75.2</c:v>
                </c:pt>
                <c:pt idx="57">
                  <c:v>39.1</c:v>
                </c:pt>
                <c:pt idx="58">
                  <c:v>11.5</c:v>
                </c:pt>
                <c:pt idx="59">
                  <c:v>8.3000000000000007</c:v>
                </c:pt>
                <c:pt idx="60">
                  <c:v>44.5</c:v>
                </c:pt>
                <c:pt idx="61">
                  <c:v>79.400000000000006</c:v>
                </c:pt>
                <c:pt idx="62">
                  <c:v>40.6</c:v>
                </c:pt>
                <c:pt idx="63">
                  <c:v>7.8</c:v>
                </c:pt>
                <c:pt idx="64">
                  <c:v>76.099999999999994</c:v>
                </c:pt>
                <c:pt idx="65">
                  <c:v>12.1</c:v>
                </c:pt>
                <c:pt idx="66">
                  <c:v>32</c:v>
                </c:pt>
                <c:pt idx="67">
                  <c:v>38.1</c:v>
                </c:pt>
                <c:pt idx="68">
                  <c:v>79</c:v>
                </c:pt>
                <c:pt idx="69">
                  <c:v>74.900000000000006</c:v>
                </c:pt>
                <c:pt idx="70">
                  <c:v>47.9</c:v>
                </c:pt>
                <c:pt idx="71">
                  <c:v>65.3</c:v>
                </c:pt>
                <c:pt idx="72">
                  <c:v>29.9</c:v>
                </c:pt>
                <c:pt idx="73">
                  <c:v>18.8</c:v>
                </c:pt>
                <c:pt idx="74">
                  <c:v>7.8</c:v>
                </c:pt>
                <c:pt idx="75">
                  <c:v>74.3</c:v>
                </c:pt>
                <c:pt idx="76">
                  <c:v>44.5</c:v>
                </c:pt>
                <c:pt idx="77">
                  <c:v>35</c:v>
                </c:pt>
                <c:pt idx="78">
                  <c:v>55.9</c:v>
                </c:pt>
                <c:pt idx="79">
                  <c:v>10.3</c:v>
                </c:pt>
                <c:pt idx="80">
                  <c:v>11.8</c:v>
                </c:pt>
                <c:pt idx="81">
                  <c:v>10.9</c:v>
                </c:pt>
                <c:pt idx="82">
                  <c:v>48.2</c:v>
                </c:pt>
                <c:pt idx="83">
                  <c:v>10.6</c:v>
                </c:pt>
                <c:pt idx="84">
                  <c:v>28.3</c:v>
                </c:pt>
                <c:pt idx="85">
                  <c:v>36.299999999999997</c:v>
                </c:pt>
                <c:pt idx="86">
                  <c:v>69</c:v>
                </c:pt>
                <c:pt idx="87">
                  <c:v>41.9</c:v>
                </c:pt>
                <c:pt idx="88">
                  <c:v>32.4</c:v>
                </c:pt>
                <c:pt idx="89">
                  <c:v>49.8</c:v>
                </c:pt>
                <c:pt idx="90">
                  <c:v>48.2</c:v>
                </c:pt>
                <c:pt idx="91">
                  <c:v>26.7</c:v>
                </c:pt>
                <c:pt idx="92">
                  <c:v>28.3</c:v>
                </c:pt>
                <c:pt idx="93">
                  <c:v>48.6</c:v>
                </c:pt>
                <c:pt idx="94">
                  <c:v>86.7</c:v>
                </c:pt>
                <c:pt idx="95">
                  <c:v>33.9</c:v>
                </c:pt>
                <c:pt idx="96">
                  <c:v>23.8</c:v>
                </c:pt>
                <c:pt idx="97">
                  <c:v>9.4</c:v>
                </c:pt>
                <c:pt idx="98">
                  <c:v>68.3</c:v>
                </c:pt>
                <c:pt idx="99">
                  <c:v>73.2</c:v>
                </c:pt>
                <c:pt idx="100">
                  <c:v>32.4</c:v>
                </c:pt>
                <c:pt idx="101">
                  <c:v>81.5</c:v>
                </c:pt>
                <c:pt idx="102">
                  <c:v>82.8</c:v>
                </c:pt>
                <c:pt idx="103">
                  <c:v>16.3</c:v>
                </c:pt>
                <c:pt idx="104">
                  <c:v>30</c:v>
                </c:pt>
                <c:pt idx="105">
                  <c:v>68.2</c:v>
                </c:pt>
                <c:pt idx="106">
                  <c:v>16.8</c:v>
                </c:pt>
                <c:pt idx="107">
                  <c:v>29.4</c:v>
                </c:pt>
                <c:pt idx="108">
                  <c:v>18.7</c:v>
                </c:pt>
                <c:pt idx="109">
                  <c:v>5</c:v>
                </c:pt>
                <c:pt idx="110">
                  <c:v>21.4</c:v>
                </c:pt>
                <c:pt idx="111">
                  <c:v>29.5</c:v>
                </c:pt>
                <c:pt idx="112">
                  <c:v>31.5</c:v>
                </c:pt>
                <c:pt idx="113">
                  <c:v>74.7</c:v>
                </c:pt>
                <c:pt idx="114">
                  <c:v>40.5</c:v>
                </c:pt>
                <c:pt idx="115">
                  <c:v>78</c:v>
                </c:pt>
                <c:pt idx="116">
                  <c:v>8.6999999999999993</c:v>
                </c:pt>
                <c:pt idx="117">
                  <c:v>11.3</c:v>
                </c:pt>
                <c:pt idx="118">
                  <c:v>17</c:v>
                </c:pt>
                <c:pt idx="119">
                  <c:v>81.3</c:v>
                </c:pt>
                <c:pt idx="120">
                  <c:v>76.099999999999994</c:v>
                </c:pt>
                <c:pt idx="121">
                  <c:v>6.4</c:v>
                </c:pt>
                <c:pt idx="122">
                  <c:v>50.5</c:v>
                </c:pt>
                <c:pt idx="123">
                  <c:v>50.9</c:v>
                </c:pt>
                <c:pt idx="124">
                  <c:v>36</c:v>
                </c:pt>
                <c:pt idx="125">
                  <c:v>59.8</c:v>
                </c:pt>
                <c:pt idx="126">
                  <c:v>30.2</c:v>
                </c:pt>
                <c:pt idx="127">
                  <c:v>50.4</c:v>
                </c:pt>
                <c:pt idx="128">
                  <c:v>36.299999999999997</c:v>
                </c:pt>
                <c:pt idx="129">
                  <c:v>22.7</c:v>
                </c:pt>
                <c:pt idx="130">
                  <c:v>12.7</c:v>
                </c:pt>
                <c:pt idx="131">
                  <c:v>26.2</c:v>
                </c:pt>
                <c:pt idx="132">
                  <c:v>40.6</c:v>
                </c:pt>
                <c:pt idx="133">
                  <c:v>39.799999999999997</c:v>
                </c:pt>
                <c:pt idx="134">
                  <c:v>26.5</c:v>
                </c:pt>
                <c:pt idx="135">
                  <c:v>41.9</c:v>
                </c:pt>
                <c:pt idx="136">
                  <c:v>22.9</c:v>
                </c:pt>
                <c:pt idx="137">
                  <c:v>32.200000000000003</c:v>
                </c:pt>
                <c:pt idx="138">
                  <c:v>32.299999999999997</c:v>
                </c:pt>
                <c:pt idx="139">
                  <c:v>35.5</c:v>
                </c:pt>
                <c:pt idx="140">
                  <c:v>9.1</c:v>
                </c:pt>
                <c:pt idx="141">
                  <c:v>36.700000000000003</c:v>
                </c:pt>
                <c:pt idx="142">
                  <c:v>33.1</c:v>
                </c:pt>
                <c:pt idx="143">
                  <c:v>70.099999999999994</c:v>
                </c:pt>
                <c:pt idx="144">
                  <c:v>29.5</c:v>
                </c:pt>
                <c:pt idx="145">
                  <c:v>23.8</c:v>
                </c:pt>
                <c:pt idx="146">
                  <c:v>83.2</c:v>
                </c:pt>
                <c:pt idx="147">
                  <c:v>18.899999999999999</c:v>
                </c:pt>
                <c:pt idx="148">
                  <c:v>23.4</c:v>
                </c:pt>
                <c:pt idx="149">
                  <c:v>14</c:v>
                </c:pt>
                <c:pt idx="150">
                  <c:v>51.7</c:v>
                </c:pt>
                <c:pt idx="151">
                  <c:v>24.1</c:v>
                </c:pt>
                <c:pt idx="152">
                  <c:v>12.9</c:v>
                </c:pt>
                <c:pt idx="153">
                  <c:v>29.9</c:v>
                </c:pt>
                <c:pt idx="154">
                  <c:v>84.6</c:v>
                </c:pt>
                <c:pt idx="155">
                  <c:v>25.7</c:v>
                </c:pt>
                <c:pt idx="156">
                  <c:v>46.7</c:v>
                </c:pt>
                <c:pt idx="157">
                  <c:v>8.6</c:v>
                </c:pt>
                <c:pt idx="158">
                  <c:v>6.3</c:v>
                </c:pt>
                <c:pt idx="159">
                  <c:v>41</c:v>
                </c:pt>
                <c:pt idx="160">
                  <c:v>37.700000000000003</c:v>
                </c:pt>
                <c:pt idx="161">
                  <c:v>25.2</c:v>
                </c:pt>
                <c:pt idx="162">
                  <c:v>25.8</c:v>
                </c:pt>
                <c:pt idx="163">
                  <c:v>31.5</c:v>
                </c:pt>
                <c:pt idx="164">
                  <c:v>52.4</c:v>
                </c:pt>
                <c:pt idx="165">
                  <c:v>27.6</c:v>
                </c:pt>
                <c:pt idx="166">
                  <c:v>30.4</c:v>
                </c:pt>
                <c:pt idx="167">
                  <c:v>21.7</c:v>
                </c:pt>
                <c:pt idx="168">
                  <c:v>32.6</c:v>
                </c:pt>
                <c:pt idx="169">
                  <c:v>35.799999999999997</c:v>
                </c:pt>
                <c:pt idx="170">
                  <c:v>34.200000000000003</c:v>
                </c:pt>
                <c:pt idx="171">
                  <c:v>64.099999999999994</c:v>
                </c:pt>
                <c:pt idx="172">
                  <c:v>22.2</c:v>
                </c:pt>
                <c:pt idx="173">
                  <c:v>27.7</c:v>
                </c:pt>
                <c:pt idx="174">
                  <c:v>8</c:v>
                </c:pt>
                <c:pt idx="175">
                  <c:v>71.8</c:v>
                </c:pt>
                <c:pt idx="176">
                  <c:v>3.1</c:v>
                </c:pt>
                <c:pt idx="177">
                  <c:v>19.100000000000001</c:v>
                </c:pt>
                <c:pt idx="178">
                  <c:v>38.1</c:v>
                </c:pt>
                <c:pt idx="179">
                  <c:v>59</c:v>
                </c:pt>
                <c:pt idx="180">
                  <c:v>33.1</c:v>
                </c:pt>
                <c:pt idx="181">
                  <c:v>34.1</c:v>
                </c:pt>
                <c:pt idx="182">
                  <c:v>68.3</c:v>
                </c:pt>
                <c:pt idx="183">
                  <c:v>52.9</c:v>
                </c:pt>
                <c:pt idx="184">
                  <c:v>19.3</c:v>
                </c:pt>
              </c:numCache>
            </c:numRef>
          </c:yVal>
          <c:smooth val="0"/>
        </c:ser>
        <c:ser>
          <c:idx val="0"/>
          <c:order val="1"/>
          <c:tx>
            <c:v>Vitamin A Deficiency</c:v>
          </c:tx>
          <c:spPr>
            <a:ln w="47625">
              <a:noFill/>
            </a:ln>
          </c:spPr>
          <c:marker>
            <c:symbol val="diamond"/>
            <c:size val="2"/>
          </c:marker>
          <c:trendline>
            <c:spPr>
              <a:ln w="19050" cmpd="sng">
                <a:solidFill>
                  <a:srgbClr val="E3BF08"/>
                </a:solidFill>
              </a:ln>
            </c:spPr>
            <c:trendlineType val="log"/>
            <c:dispRSqr val="0"/>
            <c:dispEq val="0"/>
          </c:trendline>
          <c:xVal>
            <c:numRef>
              <c:f>Sheet1!$B$7:$B$199</c:f>
              <c:numCache>
                <c:formatCode>0.0</c:formatCode>
                <c:ptCount val="185"/>
                <c:pt idx="1">
                  <c:v>1115.4939161021757</c:v>
                </c:pt>
                <c:pt idx="2">
                  <c:v>1727.3332508825058</c:v>
                </c:pt>
                <c:pt idx="3">
                  <c:v>17334.275670002535</c:v>
                </c:pt>
                <c:pt idx="4">
                  <c:v>655.62949462636379</c:v>
                </c:pt>
                <c:pt idx="5">
                  <c:v>10144.413138111635</c:v>
                </c:pt>
                <c:pt idx="6">
                  <c:v>7701.3585347797789</c:v>
                </c:pt>
                <c:pt idx="7">
                  <c:v>621.42482631894711</c:v>
                </c:pt>
                <c:pt idx="8">
                  <c:v>21708.037255559808</c:v>
                </c:pt>
                <c:pt idx="9">
                  <c:v>23974.183069069648</c:v>
                </c:pt>
                <c:pt idx="10">
                  <c:v>655.09743260258597</c:v>
                </c:pt>
                <c:pt idx="11">
                  <c:v>21250.581846392553</c:v>
                </c:pt>
                <c:pt idx="12">
                  <c:v>11927.90437885708</c:v>
                </c:pt>
                <c:pt idx="13">
                  <c:v>355.97343412050435</c:v>
                </c:pt>
                <c:pt idx="14">
                  <c:v>9576.8930274336617</c:v>
                </c:pt>
                <c:pt idx="15">
                  <c:v>1273.0491239487046</c:v>
                </c:pt>
                <c:pt idx="16">
                  <c:v>22697.012303303494</c:v>
                </c:pt>
                <c:pt idx="17">
                  <c:v>3486.1643181075169</c:v>
                </c:pt>
                <c:pt idx="18">
                  <c:v>339.47302569331862</c:v>
                </c:pt>
                <c:pt idx="19">
                  <c:v>778.16644542427025</c:v>
                </c:pt>
                <c:pt idx="20">
                  <c:v>988.5332917367449</c:v>
                </c:pt>
                <c:pt idx="21">
                  <c:v>1435.9576858009696</c:v>
                </c:pt>
                <c:pt idx="22">
                  <c:v>3208.7700409464942</c:v>
                </c:pt>
                <c:pt idx="23">
                  <c:v>3694.4626683280476</c:v>
                </c:pt>
                <c:pt idx="24">
                  <c:v>18086.60407251765</c:v>
                </c:pt>
                <c:pt idx="25">
                  <c:v>1579.3482395579799</c:v>
                </c:pt>
                <c:pt idx="26">
                  <c:v>224.92864708940937</c:v>
                </c:pt>
                <c:pt idx="27">
                  <c:v>130.42384846232511</c:v>
                </c:pt>
                <c:pt idx="28">
                  <c:v>298.9503625029252</c:v>
                </c:pt>
                <c:pt idx="29">
                  <c:v>583.09485918194264</c:v>
                </c:pt>
                <c:pt idx="30">
                  <c:v>23559.503689759153</c:v>
                </c:pt>
                <c:pt idx="31">
                  <c:v>1218.7960306795621</c:v>
                </c:pt>
                <c:pt idx="32">
                  <c:v>251.32540894948193</c:v>
                </c:pt>
                <c:pt idx="33">
                  <c:v>166.85134525466518</c:v>
                </c:pt>
                <c:pt idx="34">
                  <c:v>5133.077311162845</c:v>
                </c:pt>
                <c:pt idx="35">
                  <c:v>949.17806208299191</c:v>
                </c:pt>
                <c:pt idx="36">
                  <c:v>2503.54949201304</c:v>
                </c:pt>
                <c:pt idx="37">
                  <c:v>382.16032122441521</c:v>
                </c:pt>
                <c:pt idx="38">
                  <c:v>1029.9745845216119</c:v>
                </c:pt>
                <c:pt idx="39">
                  <c:v>4058.0445738417047</c:v>
                </c:pt>
                <c:pt idx="40">
                  <c:v>645.76568165011747</c:v>
                </c:pt>
                <c:pt idx="41">
                  <c:v>4861.6775099465985</c:v>
                </c:pt>
                <c:pt idx="42">
                  <c:v>2744.1244787409628</c:v>
                </c:pt>
                <c:pt idx="43">
                  <c:v>13421.655415568401</c:v>
                </c:pt>
                <c:pt idx="44">
                  <c:v>5724.8248612014613</c:v>
                </c:pt>
                <c:pt idx="45">
                  <c:v>91.701082599519296</c:v>
                </c:pt>
                <c:pt idx="46">
                  <c:v>29980.155472954604</c:v>
                </c:pt>
                <c:pt idx="47">
                  <c:v>762.54084228448619</c:v>
                </c:pt>
                <c:pt idx="48">
                  <c:v>4656.5512300499568</c:v>
                </c:pt>
                <c:pt idx="49">
                  <c:v>2769.8823219872975</c:v>
                </c:pt>
                <c:pt idx="50">
                  <c:v>1462.3202101726695</c:v>
                </c:pt>
                <c:pt idx="51">
                  <c:v>1509.5810200876842</c:v>
                </c:pt>
                <c:pt idx="52">
                  <c:v>2204.1620784339921</c:v>
                </c:pt>
                <c:pt idx="53">
                  <c:v>2398.4932954697579</c:v>
                </c:pt>
                <c:pt idx="54">
                  <c:v>179.31160493794971</c:v>
                </c:pt>
                <c:pt idx="55">
                  <c:v>4143.9302686540905</c:v>
                </c:pt>
                <c:pt idx="56">
                  <c:v>123.88690666545753</c:v>
                </c:pt>
                <c:pt idx="57">
                  <c:v>2074.9288095605302</c:v>
                </c:pt>
                <c:pt idx="58">
                  <c:v>23529.538458378953</c:v>
                </c:pt>
                <c:pt idx="59">
                  <c:v>21774.944729266364</c:v>
                </c:pt>
                <c:pt idx="60">
                  <c:v>4135.2540603347634</c:v>
                </c:pt>
                <c:pt idx="61">
                  <c:v>637.10427126204593</c:v>
                </c:pt>
                <c:pt idx="62">
                  <c:v>691.99770519198455</c:v>
                </c:pt>
                <c:pt idx="63">
                  <c:v>22945.708850150691</c:v>
                </c:pt>
                <c:pt idx="64">
                  <c:v>264.69269877701703</c:v>
                </c:pt>
                <c:pt idx="65">
                  <c:v>11396.232616202407</c:v>
                </c:pt>
                <c:pt idx="66">
                  <c:v>5149.1473618097589</c:v>
                </c:pt>
                <c:pt idx="67">
                  <c:v>1721.7289801539575</c:v>
                </c:pt>
                <c:pt idx="68">
                  <c:v>342.47851954307919</c:v>
                </c:pt>
                <c:pt idx="69">
                  <c:v>169.20960278392837</c:v>
                </c:pt>
                <c:pt idx="70">
                  <c:v>957.28097545326114</c:v>
                </c:pt>
                <c:pt idx="71">
                  <c:v>427.18627698532379</c:v>
                </c:pt>
                <c:pt idx="72">
                  <c:v>1139.5191555791178</c:v>
                </c:pt>
                <c:pt idx="73">
                  <c:v>4542.7207200800303</c:v>
                </c:pt>
                <c:pt idx="74">
                  <c:v>30928.675641685204</c:v>
                </c:pt>
                <c:pt idx="75">
                  <c:v>455.44377318325513</c:v>
                </c:pt>
                <c:pt idx="76">
                  <c:v>789.80588010320935</c:v>
                </c:pt>
                <c:pt idx="77">
                  <c:v>1536.7151927336456</c:v>
                </c:pt>
                <c:pt idx="78">
                  <c:v>1086.3802890813915</c:v>
                </c:pt>
                <c:pt idx="79">
                  <c:v>25610.441102352546</c:v>
                </c:pt>
                <c:pt idx="80">
                  <c:v>19859.302147082522</c:v>
                </c:pt>
                <c:pt idx="81">
                  <c:v>19388.278750800535</c:v>
                </c:pt>
                <c:pt idx="82">
                  <c:v>3479.0567543913708</c:v>
                </c:pt>
                <c:pt idx="83">
                  <c:v>37291.706158044806</c:v>
                </c:pt>
                <c:pt idx="84">
                  <c:v>1764.4137813702255</c:v>
                </c:pt>
                <c:pt idx="85">
                  <c:v>1229.0009584450054</c:v>
                </c:pt>
                <c:pt idx="86">
                  <c:v>406.11570553351066</c:v>
                </c:pt>
                <c:pt idx="87">
                  <c:v>824.27184215178283</c:v>
                </c:pt>
                <c:pt idx="88">
                  <c:v>19786.695037786554</c:v>
                </c:pt>
                <c:pt idx="89">
                  <c:v>279.62027499226787</c:v>
                </c:pt>
                <c:pt idx="90">
                  <c:v>321.28948405848172</c:v>
                </c:pt>
                <c:pt idx="91">
                  <c:v>3300.9346563048607</c:v>
                </c:pt>
                <c:pt idx="92">
                  <c:v>5334.8802435739835</c:v>
                </c:pt>
                <c:pt idx="93">
                  <c:v>415.46721571168661</c:v>
                </c:pt>
                <c:pt idx="94">
                  <c:v>182.94277345524918</c:v>
                </c:pt>
                <c:pt idx="95">
                  <c:v>6548.5682738871601</c:v>
                </c:pt>
                <c:pt idx="96">
                  <c:v>3267.3474426323946</c:v>
                </c:pt>
                <c:pt idx="97">
                  <c:v>46453.245778644916</c:v>
                </c:pt>
                <c:pt idx="98">
                  <c:v>246.28264096587367</c:v>
                </c:pt>
                <c:pt idx="99">
                  <c:v>153.9996380907447</c:v>
                </c:pt>
                <c:pt idx="100">
                  <c:v>4004.5571912747491</c:v>
                </c:pt>
                <c:pt idx="101">
                  <c:v>2289.0874024652576</c:v>
                </c:pt>
                <c:pt idx="102">
                  <c:v>236.09611014733315</c:v>
                </c:pt>
                <c:pt idx="103">
                  <c:v>10377.037318248616</c:v>
                </c:pt>
                <c:pt idx="104">
                  <c:v>2126.8328715446601</c:v>
                </c:pt>
                <c:pt idx="105">
                  <c:v>477.69870452112724</c:v>
                </c:pt>
                <c:pt idx="106">
                  <c:v>3861.0385424077667</c:v>
                </c:pt>
                <c:pt idx="107">
                  <c:v>5597.4413401419006</c:v>
                </c:pt>
                <c:pt idx="108">
                  <c:v>2170.960838111263</c:v>
                </c:pt>
                <c:pt idx="109">
                  <c:v>82537.446469444607</c:v>
                </c:pt>
                <c:pt idx="110">
                  <c:v>474.20603366218575</c:v>
                </c:pt>
                <c:pt idx="111">
                  <c:v>1610.4156381913492</c:v>
                </c:pt>
                <c:pt idx="112">
                  <c:v>1275.88034551999</c:v>
                </c:pt>
                <c:pt idx="113">
                  <c:v>235.83830608830863</c:v>
                </c:pt>
                <c:pt idx="114">
                  <c:v>2059.3756132762778</c:v>
                </c:pt>
                <c:pt idx="115">
                  <c:v>236.98284428664536</c:v>
                </c:pt>
                <c:pt idx="116">
                  <c:v>24179.731407438598</c:v>
                </c:pt>
                <c:pt idx="117">
                  <c:v>13379.440827387774</c:v>
                </c:pt>
                <c:pt idx="118">
                  <c:v>1001.2564419097761</c:v>
                </c:pt>
                <c:pt idx="119">
                  <c:v>163.640109769687</c:v>
                </c:pt>
                <c:pt idx="120">
                  <c:v>374.2242385154197</c:v>
                </c:pt>
                <c:pt idx="121">
                  <c:v>37472.671674319601</c:v>
                </c:pt>
                <c:pt idx="122">
                  <c:v>9061.6024602897342</c:v>
                </c:pt>
                <c:pt idx="123">
                  <c:v>514.15796047880872</c:v>
                </c:pt>
                <c:pt idx="124">
                  <c:v>3803.9984129956279</c:v>
                </c:pt>
                <c:pt idx="125">
                  <c:v>654.61985698252215</c:v>
                </c:pt>
                <c:pt idx="126">
                  <c:v>1531.8889015658742</c:v>
                </c:pt>
                <c:pt idx="127">
                  <c:v>2049.6240903114485</c:v>
                </c:pt>
                <c:pt idx="128">
                  <c:v>1043.4561026962785</c:v>
                </c:pt>
                <c:pt idx="129">
                  <c:v>4454.0802196318955</c:v>
                </c:pt>
                <c:pt idx="130">
                  <c:v>11470.897921103837</c:v>
                </c:pt>
                <c:pt idx="131">
                  <c:v>29914.264776665957</c:v>
                </c:pt>
                <c:pt idx="132">
                  <c:v>354.00166803161954</c:v>
                </c:pt>
                <c:pt idx="133">
                  <c:v>1650.9684210345324</c:v>
                </c:pt>
                <c:pt idx="134">
                  <c:v>1775.1412907960209</c:v>
                </c:pt>
                <c:pt idx="135">
                  <c:v>206.64907132382316</c:v>
                </c:pt>
                <c:pt idx="136">
                  <c:v>9146.4727392203167</c:v>
                </c:pt>
                <c:pt idx="137">
                  <c:v>4870.7396888487065</c:v>
                </c:pt>
                <c:pt idx="138">
                  <c:v>3683.5779186125324</c:v>
                </c:pt>
                <c:pt idx="139">
                  <c:v>1372.7363925190703</c:v>
                </c:pt>
                <c:pt idx="140">
                  <c:v>28696.19349678326</c:v>
                </c:pt>
                <c:pt idx="141">
                  <c:v>550.17144715294648</c:v>
                </c:pt>
                <c:pt idx="142">
                  <c:v>9354.4679242155926</c:v>
                </c:pt>
                <c:pt idx="143">
                  <c:v>474.52415775888375</c:v>
                </c:pt>
                <c:pt idx="144">
                  <c:v>809.27507943042963</c:v>
                </c:pt>
                <c:pt idx="145">
                  <c:v>7578.8289461916129</c:v>
                </c:pt>
                <c:pt idx="146">
                  <c:v>153.60176991034686</c:v>
                </c:pt>
                <c:pt idx="147">
                  <c:v>23814.556614022691</c:v>
                </c:pt>
                <c:pt idx="148">
                  <c:v>5330.4016218874895</c:v>
                </c:pt>
                <c:pt idx="149">
                  <c:v>10045.360076644314</c:v>
                </c:pt>
                <c:pt idx="150">
                  <c:v>1055.2103557133435</c:v>
                </c:pt>
                <c:pt idx="151">
                  <c:v>3019.9463672175821</c:v>
                </c:pt>
                <c:pt idx="152">
                  <c:v>14413.788872415951</c:v>
                </c:pt>
                <c:pt idx="153">
                  <c:v>854.92672515526408</c:v>
                </c:pt>
                <c:pt idx="154">
                  <c:v>356.495270299541</c:v>
                </c:pt>
                <c:pt idx="155">
                  <c:v>1911.7753170055878</c:v>
                </c:pt>
                <c:pt idx="156">
                  <c:v>1433.1753891771355</c:v>
                </c:pt>
                <c:pt idx="157">
                  <c:v>27869.377603201607</c:v>
                </c:pt>
                <c:pt idx="158">
                  <c:v>35639.478857550101</c:v>
                </c:pt>
                <c:pt idx="159">
                  <c:v>1180.4806898260283</c:v>
                </c:pt>
                <c:pt idx="160">
                  <c:v>139.10914155899619</c:v>
                </c:pt>
                <c:pt idx="161">
                  <c:v>1968.5369910020293</c:v>
                </c:pt>
                <c:pt idx="162">
                  <c:v>1747.8842650517854</c:v>
                </c:pt>
                <c:pt idx="163">
                  <c:v>370.4376248411113</c:v>
                </c:pt>
                <c:pt idx="164">
                  <c:v>266.0464528582005</c:v>
                </c:pt>
                <c:pt idx="165">
                  <c:v>1925.4737393980713</c:v>
                </c:pt>
                <c:pt idx="166">
                  <c:v>6430.9497849715808</c:v>
                </c:pt>
                <c:pt idx="167">
                  <c:v>2245.3350590283453</c:v>
                </c:pt>
                <c:pt idx="168">
                  <c:v>4219.5443370666489</c:v>
                </c:pt>
                <c:pt idx="169">
                  <c:v>645.27710146967638</c:v>
                </c:pt>
                <c:pt idx="170">
                  <c:v>1458.9496250347574</c:v>
                </c:pt>
                <c:pt idx="171">
                  <c:v>255.12185784619658</c:v>
                </c:pt>
                <c:pt idx="172">
                  <c:v>635.70896815850392</c:v>
                </c:pt>
                <c:pt idx="173">
                  <c:v>34476.285423019486</c:v>
                </c:pt>
                <c:pt idx="174">
                  <c:v>25057.613530497005</c:v>
                </c:pt>
                <c:pt idx="175">
                  <c:v>308.14409232575298</c:v>
                </c:pt>
                <c:pt idx="176">
                  <c:v>35081.923084361508</c:v>
                </c:pt>
                <c:pt idx="177">
                  <c:v>6872.7336858242816</c:v>
                </c:pt>
                <c:pt idx="178">
                  <c:v>558.22114397778694</c:v>
                </c:pt>
                <c:pt idx="179">
                  <c:v>1469.8888621448732</c:v>
                </c:pt>
                <c:pt idx="180">
                  <c:v>4799.6460179995383</c:v>
                </c:pt>
                <c:pt idx="181">
                  <c:v>401.54780212788745</c:v>
                </c:pt>
                <c:pt idx="182">
                  <c:v>549.93990167200548</c:v>
                </c:pt>
                <c:pt idx="183">
                  <c:v>322.10255120017871</c:v>
                </c:pt>
                <c:pt idx="184">
                  <c:v>535.04029143289415</c:v>
                </c:pt>
              </c:numCache>
            </c:numRef>
          </c:xVal>
          <c:yVal>
            <c:numRef>
              <c:f>Sheet1!$D$7:$D$199</c:f>
              <c:numCache>
                <c:formatCode>0.0</c:formatCode>
                <c:ptCount val="185"/>
                <c:pt idx="0">
                  <c:v>64.5</c:v>
                </c:pt>
                <c:pt idx="1">
                  <c:v>18.600000000000001</c:v>
                </c:pt>
                <c:pt idx="2">
                  <c:v>15.7</c:v>
                </c:pt>
                <c:pt idx="3">
                  <c:v>0</c:v>
                </c:pt>
                <c:pt idx="4">
                  <c:v>64.3</c:v>
                </c:pt>
                <c:pt idx="5">
                  <c:v>7.4</c:v>
                </c:pt>
                <c:pt idx="6">
                  <c:v>14.3</c:v>
                </c:pt>
                <c:pt idx="7">
                  <c:v>0.6</c:v>
                </c:pt>
                <c:pt idx="9">
                  <c:v>0</c:v>
                </c:pt>
                <c:pt idx="10">
                  <c:v>32.1</c:v>
                </c:pt>
                <c:pt idx="11">
                  <c:v>0</c:v>
                </c:pt>
                <c:pt idx="12">
                  <c:v>0</c:v>
                </c:pt>
                <c:pt idx="13">
                  <c:v>21.7</c:v>
                </c:pt>
                <c:pt idx="14">
                  <c:v>6.5</c:v>
                </c:pt>
                <c:pt idx="15">
                  <c:v>17.399999999999999</c:v>
                </c:pt>
                <c:pt idx="16">
                  <c:v>0</c:v>
                </c:pt>
                <c:pt idx="17">
                  <c:v>11.7</c:v>
                </c:pt>
                <c:pt idx="18">
                  <c:v>70.7</c:v>
                </c:pt>
                <c:pt idx="19">
                  <c:v>22</c:v>
                </c:pt>
                <c:pt idx="20">
                  <c:v>21.8</c:v>
                </c:pt>
                <c:pt idx="21">
                  <c:v>13.2</c:v>
                </c:pt>
                <c:pt idx="22">
                  <c:v>26.1</c:v>
                </c:pt>
                <c:pt idx="23">
                  <c:v>13.3</c:v>
                </c:pt>
                <c:pt idx="25">
                  <c:v>18.3</c:v>
                </c:pt>
                <c:pt idx="26">
                  <c:v>54.3</c:v>
                </c:pt>
                <c:pt idx="27">
                  <c:v>27.9</c:v>
                </c:pt>
                <c:pt idx="28">
                  <c:v>22.3</c:v>
                </c:pt>
                <c:pt idx="29">
                  <c:v>38.799999999999997</c:v>
                </c:pt>
                <c:pt idx="31">
                  <c:v>2</c:v>
                </c:pt>
                <c:pt idx="32">
                  <c:v>68.2</c:v>
                </c:pt>
                <c:pt idx="33">
                  <c:v>50.1</c:v>
                </c:pt>
                <c:pt idx="34">
                  <c:v>7.9</c:v>
                </c:pt>
                <c:pt idx="35">
                  <c:v>9.3000000000000007</c:v>
                </c:pt>
                <c:pt idx="36">
                  <c:v>5.9</c:v>
                </c:pt>
                <c:pt idx="37">
                  <c:v>21.5</c:v>
                </c:pt>
                <c:pt idx="38">
                  <c:v>24.6</c:v>
                </c:pt>
                <c:pt idx="39">
                  <c:v>8.8000000000000007</c:v>
                </c:pt>
                <c:pt idx="40">
                  <c:v>57.3</c:v>
                </c:pt>
                <c:pt idx="41">
                  <c:v>9.1999999999999993</c:v>
                </c:pt>
                <c:pt idx="42">
                  <c:v>3.6</c:v>
                </c:pt>
                <c:pt idx="43">
                  <c:v>0</c:v>
                </c:pt>
                <c:pt idx="44">
                  <c:v>5.8</c:v>
                </c:pt>
                <c:pt idx="45">
                  <c:v>61.1</c:v>
                </c:pt>
                <c:pt idx="46">
                  <c:v>0</c:v>
                </c:pt>
                <c:pt idx="47">
                  <c:v>35.200000000000003</c:v>
                </c:pt>
                <c:pt idx="48">
                  <c:v>4.2</c:v>
                </c:pt>
                <c:pt idx="49">
                  <c:v>13.7</c:v>
                </c:pt>
                <c:pt idx="50">
                  <c:v>14.7</c:v>
                </c:pt>
                <c:pt idx="51">
                  <c:v>11.9</c:v>
                </c:pt>
                <c:pt idx="52">
                  <c:v>14.6</c:v>
                </c:pt>
                <c:pt idx="53">
                  <c:v>13.9</c:v>
                </c:pt>
                <c:pt idx="54">
                  <c:v>21.4</c:v>
                </c:pt>
                <c:pt idx="55">
                  <c:v>8.6999999999999993</c:v>
                </c:pt>
                <c:pt idx="56">
                  <c:v>46.1</c:v>
                </c:pt>
                <c:pt idx="57">
                  <c:v>13.6</c:v>
                </c:pt>
                <c:pt idx="58">
                  <c:v>0</c:v>
                </c:pt>
                <c:pt idx="59">
                  <c:v>0</c:v>
                </c:pt>
                <c:pt idx="60">
                  <c:v>16.899999999999999</c:v>
                </c:pt>
                <c:pt idx="61">
                  <c:v>64</c:v>
                </c:pt>
                <c:pt idx="62">
                  <c:v>30.9</c:v>
                </c:pt>
                <c:pt idx="63">
                  <c:v>0</c:v>
                </c:pt>
                <c:pt idx="64">
                  <c:v>75.8</c:v>
                </c:pt>
                <c:pt idx="65">
                  <c:v>0</c:v>
                </c:pt>
                <c:pt idx="66">
                  <c:v>14.1</c:v>
                </c:pt>
                <c:pt idx="67">
                  <c:v>15.8</c:v>
                </c:pt>
                <c:pt idx="68">
                  <c:v>45.8</c:v>
                </c:pt>
                <c:pt idx="69">
                  <c:v>54.7</c:v>
                </c:pt>
                <c:pt idx="70">
                  <c:v>4.0999999999999996</c:v>
                </c:pt>
                <c:pt idx="71">
                  <c:v>32</c:v>
                </c:pt>
                <c:pt idx="72">
                  <c:v>13.8</c:v>
                </c:pt>
                <c:pt idx="73">
                  <c:v>7</c:v>
                </c:pt>
                <c:pt idx="74">
                  <c:v>0</c:v>
                </c:pt>
                <c:pt idx="75">
                  <c:v>62</c:v>
                </c:pt>
                <c:pt idx="76">
                  <c:v>19.600000000000001</c:v>
                </c:pt>
                <c:pt idx="77">
                  <c:v>0.5</c:v>
                </c:pt>
                <c:pt idx="78">
                  <c:v>29.8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29.4</c:v>
                </c:pt>
                <c:pt idx="83">
                  <c:v>0</c:v>
                </c:pt>
                <c:pt idx="84">
                  <c:v>15.1</c:v>
                </c:pt>
                <c:pt idx="85">
                  <c:v>27.1</c:v>
                </c:pt>
                <c:pt idx="86">
                  <c:v>84.4</c:v>
                </c:pt>
                <c:pt idx="87">
                  <c:v>21.8</c:v>
                </c:pt>
                <c:pt idx="88">
                  <c:v>0</c:v>
                </c:pt>
                <c:pt idx="89">
                  <c:v>26.3</c:v>
                </c:pt>
                <c:pt idx="90">
                  <c:v>44.7</c:v>
                </c:pt>
                <c:pt idx="91">
                  <c:v>13</c:v>
                </c:pt>
                <c:pt idx="92">
                  <c:v>11</c:v>
                </c:pt>
                <c:pt idx="93">
                  <c:v>32.700000000000003</c:v>
                </c:pt>
                <c:pt idx="94">
                  <c:v>52.9</c:v>
                </c:pt>
                <c:pt idx="95">
                  <c:v>8</c:v>
                </c:pt>
                <c:pt idx="96">
                  <c:v>11.1</c:v>
                </c:pt>
                <c:pt idx="97">
                  <c:v>0</c:v>
                </c:pt>
                <c:pt idx="98">
                  <c:v>42.1</c:v>
                </c:pt>
                <c:pt idx="99">
                  <c:v>59.2</c:v>
                </c:pt>
                <c:pt idx="100">
                  <c:v>3.5</c:v>
                </c:pt>
                <c:pt idx="101">
                  <c:v>9.4</c:v>
                </c:pt>
                <c:pt idx="102">
                  <c:v>58.6</c:v>
                </c:pt>
                <c:pt idx="103">
                  <c:v>4</c:v>
                </c:pt>
                <c:pt idx="104">
                  <c:v>60.7</c:v>
                </c:pt>
                <c:pt idx="105">
                  <c:v>47.7</c:v>
                </c:pt>
                <c:pt idx="106">
                  <c:v>9.1999999999999993</c:v>
                </c:pt>
                <c:pt idx="107">
                  <c:v>26.8</c:v>
                </c:pt>
                <c:pt idx="108">
                  <c:v>54.2</c:v>
                </c:pt>
                <c:pt idx="109">
                  <c:v>0</c:v>
                </c:pt>
                <c:pt idx="110">
                  <c:v>19.8</c:v>
                </c:pt>
                <c:pt idx="111">
                  <c:v>17.2</c:v>
                </c:pt>
                <c:pt idx="112">
                  <c:v>40.4</c:v>
                </c:pt>
                <c:pt idx="113">
                  <c:v>68.8</c:v>
                </c:pt>
                <c:pt idx="114">
                  <c:v>17.5</c:v>
                </c:pt>
                <c:pt idx="115">
                  <c:v>32.299999999999997</c:v>
                </c:pt>
                <c:pt idx="116">
                  <c:v>0</c:v>
                </c:pt>
                <c:pt idx="117">
                  <c:v>0</c:v>
                </c:pt>
                <c:pt idx="118">
                  <c:v>3.1</c:v>
                </c:pt>
                <c:pt idx="119">
                  <c:v>67</c:v>
                </c:pt>
                <c:pt idx="120">
                  <c:v>29.5</c:v>
                </c:pt>
                <c:pt idx="121">
                  <c:v>0</c:v>
                </c:pt>
                <c:pt idx="122">
                  <c:v>5.5</c:v>
                </c:pt>
                <c:pt idx="123">
                  <c:v>12.5</c:v>
                </c:pt>
                <c:pt idx="124">
                  <c:v>9.4</c:v>
                </c:pt>
                <c:pt idx="125">
                  <c:v>11.1</c:v>
                </c:pt>
                <c:pt idx="126">
                  <c:v>14.1</c:v>
                </c:pt>
                <c:pt idx="127">
                  <c:v>14.9</c:v>
                </c:pt>
                <c:pt idx="128">
                  <c:v>40.1</c:v>
                </c:pt>
                <c:pt idx="129">
                  <c:v>9.3000000000000007</c:v>
                </c:pt>
                <c:pt idx="130">
                  <c:v>0</c:v>
                </c:pt>
                <c:pt idx="131">
                  <c:v>0</c:v>
                </c:pt>
                <c:pt idx="132">
                  <c:v>25.6</c:v>
                </c:pt>
                <c:pt idx="133">
                  <c:v>16.3</c:v>
                </c:pt>
                <c:pt idx="134">
                  <c:v>14.1</c:v>
                </c:pt>
                <c:pt idx="135">
                  <c:v>6.4</c:v>
                </c:pt>
                <c:pt idx="136">
                  <c:v>7.1</c:v>
                </c:pt>
                <c:pt idx="137">
                  <c:v>11.3</c:v>
                </c:pt>
                <c:pt idx="138">
                  <c:v>2.1</c:v>
                </c:pt>
                <c:pt idx="139">
                  <c:v>16.100000000000001</c:v>
                </c:pt>
                <c:pt idx="140">
                  <c:v>0</c:v>
                </c:pt>
                <c:pt idx="141">
                  <c:v>95.6</c:v>
                </c:pt>
                <c:pt idx="142">
                  <c:v>3.6</c:v>
                </c:pt>
                <c:pt idx="143">
                  <c:v>37</c:v>
                </c:pt>
                <c:pt idx="144">
                  <c:v>17.2</c:v>
                </c:pt>
                <c:pt idx="145">
                  <c:v>8</c:v>
                </c:pt>
                <c:pt idx="146">
                  <c:v>74.8</c:v>
                </c:pt>
                <c:pt idx="147">
                  <c:v>0</c:v>
                </c:pt>
                <c:pt idx="148">
                  <c:v>8.3000000000000007</c:v>
                </c:pt>
                <c:pt idx="149">
                  <c:v>0</c:v>
                </c:pt>
                <c:pt idx="150">
                  <c:v>13.1</c:v>
                </c:pt>
                <c:pt idx="151">
                  <c:v>16.899999999999999</c:v>
                </c:pt>
                <c:pt idx="152">
                  <c:v>0</c:v>
                </c:pt>
                <c:pt idx="153">
                  <c:v>35.299999999999997</c:v>
                </c:pt>
                <c:pt idx="154">
                  <c:v>27.8</c:v>
                </c:pt>
                <c:pt idx="155">
                  <c:v>18</c:v>
                </c:pt>
                <c:pt idx="156">
                  <c:v>44.6</c:v>
                </c:pt>
                <c:pt idx="157">
                  <c:v>0</c:v>
                </c:pt>
                <c:pt idx="158">
                  <c:v>0</c:v>
                </c:pt>
                <c:pt idx="159">
                  <c:v>12.1</c:v>
                </c:pt>
                <c:pt idx="160">
                  <c:v>26.8</c:v>
                </c:pt>
                <c:pt idx="161">
                  <c:v>15.7</c:v>
                </c:pt>
                <c:pt idx="162">
                  <c:v>29.7</c:v>
                </c:pt>
                <c:pt idx="163">
                  <c:v>45.8</c:v>
                </c:pt>
                <c:pt idx="164">
                  <c:v>35</c:v>
                </c:pt>
                <c:pt idx="165">
                  <c:v>17</c:v>
                </c:pt>
                <c:pt idx="166">
                  <c:v>7.2</c:v>
                </c:pt>
                <c:pt idx="167">
                  <c:v>14.6</c:v>
                </c:pt>
                <c:pt idx="168">
                  <c:v>12.4</c:v>
                </c:pt>
                <c:pt idx="169">
                  <c:v>28</c:v>
                </c:pt>
                <c:pt idx="170">
                  <c:v>21.8</c:v>
                </c:pt>
                <c:pt idx="171">
                  <c:v>27.9</c:v>
                </c:pt>
                <c:pt idx="172">
                  <c:v>23.8</c:v>
                </c:pt>
                <c:pt idx="173">
                  <c:v>0</c:v>
                </c:pt>
                <c:pt idx="174">
                  <c:v>0</c:v>
                </c:pt>
                <c:pt idx="175">
                  <c:v>24.2</c:v>
                </c:pt>
                <c:pt idx="176">
                  <c:v>0</c:v>
                </c:pt>
                <c:pt idx="177">
                  <c:v>11.9</c:v>
                </c:pt>
                <c:pt idx="178">
                  <c:v>53.1</c:v>
                </c:pt>
                <c:pt idx="179">
                  <c:v>16.100000000000001</c:v>
                </c:pt>
                <c:pt idx="180">
                  <c:v>9.4</c:v>
                </c:pt>
                <c:pt idx="181">
                  <c:v>12</c:v>
                </c:pt>
                <c:pt idx="182">
                  <c:v>27</c:v>
                </c:pt>
                <c:pt idx="183">
                  <c:v>54.1</c:v>
                </c:pt>
                <c:pt idx="184">
                  <c:v>35.799999999999997</c:v>
                </c:pt>
              </c:numCache>
            </c:numRef>
          </c:yVal>
          <c:smooth val="0"/>
        </c:ser>
        <c:ser>
          <c:idx val="3"/>
          <c:order val="2"/>
          <c:tx>
            <c:v>Inadequate Zinc</c:v>
          </c:tx>
          <c:spPr>
            <a:ln w="47625">
              <a:noFill/>
            </a:ln>
          </c:spPr>
          <c:marker>
            <c:symbol val="x"/>
            <c:size val="2"/>
          </c:marker>
          <c:trendline>
            <c:spPr>
              <a:ln w="19050" cmpd="sng">
                <a:solidFill>
                  <a:srgbClr val="AC2C23"/>
                </a:solidFill>
                <a:prstDash val="lgDash"/>
              </a:ln>
            </c:spPr>
            <c:trendlineType val="log"/>
            <c:dispRSqr val="0"/>
            <c:dispEq val="0"/>
          </c:trendline>
          <c:xVal>
            <c:numRef>
              <c:f>Sheet1!$B$7:$B$199</c:f>
              <c:numCache>
                <c:formatCode>0.0</c:formatCode>
                <c:ptCount val="185"/>
                <c:pt idx="1">
                  <c:v>1115.4939161021757</c:v>
                </c:pt>
                <c:pt idx="2">
                  <c:v>1727.3332508825058</c:v>
                </c:pt>
                <c:pt idx="3">
                  <c:v>17334.275670002535</c:v>
                </c:pt>
                <c:pt idx="4">
                  <c:v>655.62949462636379</c:v>
                </c:pt>
                <c:pt idx="5">
                  <c:v>10144.413138111635</c:v>
                </c:pt>
                <c:pt idx="6">
                  <c:v>7701.3585347797789</c:v>
                </c:pt>
                <c:pt idx="7">
                  <c:v>621.42482631894711</c:v>
                </c:pt>
                <c:pt idx="8">
                  <c:v>21708.037255559808</c:v>
                </c:pt>
                <c:pt idx="9">
                  <c:v>23974.183069069648</c:v>
                </c:pt>
                <c:pt idx="10">
                  <c:v>655.09743260258597</c:v>
                </c:pt>
                <c:pt idx="11">
                  <c:v>21250.581846392553</c:v>
                </c:pt>
                <c:pt idx="12">
                  <c:v>11927.90437885708</c:v>
                </c:pt>
                <c:pt idx="13">
                  <c:v>355.97343412050435</c:v>
                </c:pt>
                <c:pt idx="14">
                  <c:v>9576.8930274336617</c:v>
                </c:pt>
                <c:pt idx="15">
                  <c:v>1273.0491239487046</c:v>
                </c:pt>
                <c:pt idx="16">
                  <c:v>22697.012303303494</c:v>
                </c:pt>
                <c:pt idx="17">
                  <c:v>3486.1643181075169</c:v>
                </c:pt>
                <c:pt idx="18">
                  <c:v>339.47302569331862</c:v>
                </c:pt>
                <c:pt idx="19">
                  <c:v>778.16644542427025</c:v>
                </c:pt>
                <c:pt idx="20">
                  <c:v>988.5332917367449</c:v>
                </c:pt>
                <c:pt idx="21">
                  <c:v>1435.9576858009696</c:v>
                </c:pt>
                <c:pt idx="22">
                  <c:v>3208.7700409464942</c:v>
                </c:pt>
                <c:pt idx="23">
                  <c:v>3694.4626683280476</c:v>
                </c:pt>
                <c:pt idx="24">
                  <c:v>18086.60407251765</c:v>
                </c:pt>
                <c:pt idx="25">
                  <c:v>1579.3482395579799</c:v>
                </c:pt>
                <c:pt idx="26">
                  <c:v>224.92864708940937</c:v>
                </c:pt>
                <c:pt idx="27">
                  <c:v>130.42384846232511</c:v>
                </c:pt>
                <c:pt idx="28">
                  <c:v>298.9503625029252</c:v>
                </c:pt>
                <c:pt idx="29">
                  <c:v>583.09485918194264</c:v>
                </c:pt>
                <c:pt idx="30">
                  <c:v>23559.503689759153</c:v>
                </c:pt>
                <c:pt idx="31">
                  <c:v>1218.7960306795621</c:v>
                </c:pt>
                <c:pt idx="32">
                  <c:v>251.32540894948193</c:v>
                </c:pt>
                <c:pt idx="33">
                  <c:v>166.85134525466518</c:v>
                </c:pt>
                <c:pt idx="34">
                  <c:v>5133.077311162845</c:v>
                </c:pt>
                <c:pt idx="35">
                  <c:v>949.17806208299191</c:v>
                </c:pt>
                <c:pt idx="36">
                  <c:v>2503.54949201304</c:v>
                </c:pt>
                <c:pt idx="37">
                  <c:v>382.16032122441521</c:v>
                </c:pt>
                <c:pt idx="38">
                  <c:v>1029.9745845216119</c:v>
                </c:pt>
                <c:pt idx="39">
                  <c:v>4058.0445738417047</c:v>
                </c:pt>
                <c:pt idx="40">
                  <c:v>645.76568165011747</c:v>
                </c:pt>
                <c:pt idx="41">
                  <c:v>4861.6775099465985</c:v>
                </c:pt>
                <c:pt idx="42">
                  <c:v>2744.1244787409628</c:v>
                </c:pt>
                <c:pt idx="43">
                  <c:v>13421.655415568401</c:v>
                </c:pt>
                <c:pt idx="44">
                  <c:v>5724.8248612014613</c:v>
                </c:pt>
                <c:pt idx="45">
                  <c:v>91.701082599519296</c:v>
                </c:pt>
                <c:pt idx="46">
                  <c:v>29980.155472954604</c:v>
                </c:pt>
                <c:pt idx="47">
                  <c:v>762.54084228448619</c:v>
                </c:pt>
                <c:pt idx="48">
                  <c:v>4656.5512300499568</c:v>
                </c:pt>
                <c:pt idx="49">
                  <c:v>2769.8823219872975</c:v>
                </c:pt>
                <c:pt idx="50">
                  <c:v>1462.3202101726695</c:v>
                </c:pt>
                <c:pt idx="51">
                  <c:v>1509.5810200876842</c:v>
                </c:pt>
                <c:pt idx="52">
                  <c:v>2204.1620784339921</c:v>
                </c:pt>
                <c:pt idx="53">
                  <c:v>2398.4932954697579</c:v>
                </c:pt>
                <c:pt idx="54">
                  <c:v>179.31160493794971</c:v>
                </c:pt>
                <c:pt idx="55">
                  <c:v>4143.9302686540905</c:v>
                </c:pt>
                <c:pt idx="56">
                  <c:v>123.88690666545753</c:v>
                </c:pt>
                <c:pt idx="57">
                  <c:v>2074.9288095605302</c:v>
                </c:pt>
                <c:pt idx="58">
                  <c:v>23529.538458378953</c:v>
                </c:pt>
                <c:pt idx="59">
                  <c:v>21774.944729266364</c:v>
                </c:pt>
                <c:pt idx="60">
                  <c:v>4135.2540603347634</c:v>
                </c:pt>
                <c:pt idx="61">
                  <c:v>637.10427126204593</c:v>
                </c:pt>
                <c:pt idx="62">
                  <c:v>691.99770519198455</c:v>
                </c:pt>
                <c:pt idx="63">
                  <c:v>22945.708850150691</c:v>
                </c:pt>
                <c:pt idx="64">
                  <c:v>264.69269877701703</c:v>
                </c:pt>
                <c:pt idx="65">
                  <c:v>11396.232616202407</c:v>
                </c:pt>
                <c:pt idx="66">
                  <c:v>5149.1473618097589</c:v>
                </c:pt>
                <c:pt idx="67">
                  <c:v>1721.7289801539575</c:v>
                </c:pt>
                <c:pt idx="68">
                  <c:v>342.47851954307919</c:v>
                </c:pt>
                <c:pt idx="69">
                  <c:v>169.20960278392837</c:v>
                </c:pt>
                <c:pt idx="70">
                  <c:v>957.28097545326114</c:v>
                </c:pt>
                <c:pt idx="71">
                  <c:v>427.18627698532379</c:v>
                </c:pt>
                <c:pt idx="72">
                  <c:v>1139.5191555791178</c:v>
                </c:pt>
                <c:pt idx="73">
                  <c:v>4542.7207200800303</c:v>
                </c:pt>
                <c:pt idx="74">
                  <c:v>30928.675641685204</c:v>
                </c:pt>
                <c:pt idx="75">
                  <c:v>455.44377318325513</c:v>
                </c:pt>
                <c:pt idx="76">
                  <c:v>789.80588010320935</c:v>
                </c:pt>
                <c:pt idx="77">
                  <c:v>1536.7151927336456</c:v>
                </c:pt>
                <c:pt idx="78">
                  <c:v>1086.3802890813915</c:v>
                </c:pt>
                <c:pt idx="79">
                  <c:v>25610.441102352546</c:v>
                </c:pt>
                <c:pt idx="80">
                  <c:v>19859.302147082522</c:v>
                </c:pt>
                <c:pt idx="81">
                  <c:v>19388.278750800535</c:v>
                </c:pt>
                <c:pt idx="82">
                  <c:v>3479.0567543913708</c:v>
                </c:pt>
                <c:pt idx="83">
                  <c:v>37291.706158044806</c:v>
                </c:pt>
                <c:pt idx="84">
                  <c:v>1764.4137813702255</c:v>
                </c:pt>
                <c:pt idx="85">
                  <c:v>1229.0009584450054</c:v>
                </c:pt>
                <c:pt idx="86">
                  <c:v>406.11570553351066</c:v>
                </c:pt>
                <c:pt idx="87">
                  <c:v>824.27184215178283</c:v>
                </c:pt>
                <c:pt idx="88">
                  <c:v>19786.695037786554</c:v>
                </c:pt>
                <c:pt idx="89">
                  <c:v>279.62027499226787</c:v>
                </c:pt>
                <c:pt idx="90">
                  <c:v>321.28948405848172</c:v>
                </c:pt>
                <c:pt idx="91">
                  <c:v>3300.9346563048607</c:v>
                </c:pt>
                <c:pt idx="92">
                  <c:v>5334.8802435739835</c:v>
                </c:pt>
                <c:pt idx="93">
                  <c:v>415.46721571168661</c:v>
                </c:pt>
                <c:pt idx="94">
                  <c:v>182.94277345524918</c:v>
                </c:pt>
                <c:pt idx="95">
                  <c:v>6548.5682738871601</c:v>
                </c:pt>
                <c:pt idx="96">
                  <c:v>3267.3474426323946</c:v>
                </c:pt>
                <c:pt idx="97">
                  <c:v>46453.245778644916</c:v>
                </c:pt>
                <c:pt idx="98">
                  <c:v>246.28264096587367</c:v>
                </c:pt>
                <c:pt idx="99">
                  <c:v>153.9996380907447</c:v>
                </c:pt>
                <c:pt idx="100">
                  <c:v>4004.5571912747491</c:v>
                </c:pt>
                <c:pt idx="101">
                  <c:v>2289.0874024652576</c:v>
                </c:pt>
                <c:pt idx="102">
                  <c:v>236.09611014733315</c:v>
                </c:pt>
                <c:pt idx="103">
                  <c:v>10377.037318248616</c:v>
                </c:pt>
                <c:pt idx="104">
                  <c:v>2126.8328715446601</c:v>
                </c:pt>
                <c:pt idx="105">
                  <c:v>477.69870452112724</c:v>
                </c:pt>
                <c:pt idx="106">
                  <c:v>3861.0385424077667</c:v>
                </c:pt>
                <c:pt idx="107">
                  <c:v>5597.4413401419006</c:v>
                </c:pt>
                <c:pt idx="108">
                  <c:v>2170.960838111263</c:v>
                </c:pt>
                <c:pt idx="109">
                  <c:v>82537.446469444607</c:v>
                </c:pt>
                <c:pt idx="110">
                  <c:v>474.20603366218575</c:v>
                </c:pt>
                <c:pt idx="111">
                  <c:v>1610.4156381913492</c:v>
                </c:pt>
                <c:pt idx="112">
                  <c:v>1275.88034551999</c:v>
                </c:pt>
                <c:pt idx="113">
                  <c:v>235.83830608830863</c:v>
                </c:pt>
                <c:pt idx="114">
                  <c:v>2059.3756132762778</c:v>
                </c:pt>
                <c:pt idx="115">
                  <c:v>236.98284428664536</c:v>
                </c:pt>
                <c:pt idx="116">
                  <c:v>24179.731407438598</c:v>
                </c:pt>
                <c:pt idx="117">
                  <c:v>13379.440827387774</c:v>
                </c:pt>
                <c:pt idx="118">
                  <c:v>1001.2564419097761</c:v>
                </c:pt>
                <c:pt idx="119">
                  <c:v>163.640109769687</c:v>
                </c:pt>
                <c:pt idx="120">
                  <c:v>374.2242385154197</c:v>
                </c:pt>
                <c:pt idx="121">
                  <c:v>37472.671674319601</c:v>
                </c:pt>
                <c:pt idx="122">
                  <c:v>9061.6024602897342</c:v>
                </c:pt>
                <c:pt idx="123">
                  <c:v>514.15796047880872</c:v>
                </c:pt>
                <c:pt idx="124">
                  <c:v>3803.9984129956279</c:v>
                </c:pt>
                <c:pt idx="125">
                  <c:v>654.61985698252215</c:v>
                </c:pt>
                <c:pt idx="126">
                  <c:v>1531.8889015658742</c:v>
                </c:pt>
                <c:pt idx="127">
                  <c:v>2049.6240903114485</c:v>
                </c:pt>
                <c:pt idx="128">
                  <c:v>1043.4561026962785</c:v>
                </c:pt>
                <c:pt idx="129">
                  <c:v>4454.0802196318955</c:v>
                </c:pt>
                <c:pt idx="130">
                  <c:v>11470.897921103837</c:v>
                </c:pt>
                <c:pt idx="131">
                  <c:v>29914.264776665957</c:v>
                </c:pt>
                <c:pt idx="132">
                  <c:v>354.00166803161954</c:v>
                </c:pt>
                <c:pt idx="133">
                  <c:v>1650.9684210345324</c:v>
                </c:pt>
                <c:pt idx="134">
                  <c:v>1775.1412907960209</c:v>
                </c:pt>
                <c:pt idx="135">
                  <c:v>206.64907132382316</c:v>
                </c:pt>
                <c:pt idx="136">
                  <c:v>9146.4727392203167</c:v>
                </c:pt>
                <c:pt idx="137">
                  <c:v>4870.7396888487065</c:v>
                </c:pt>
                <c:pt idx="138">
                  <c:v>3683.5779186125324</c:v>
                </c:pt>
                <c:pt idx="139">
                  <c:v>1372.7363925190703</c:v>
                </c:pt>
                <c:pt idx="140">
                  <c:v>28696.19349678326</c:v>
                </c:pt>
                <c:pt idx="141">
                  <c:v>550.17144715294648</c:v>
                </c:pt>
                <c:pt idx="142">
                  <c:v>9354.4679242155926</c:v>
                </c:pt>
                <c:pt idx="143">
                  <c:v>474.52415775888375</c:v>
                </c:pt>
                <c:pt idx="144">
                  <c:v>809.27507943042963</c:v>
                </c:pt>
                <c:pt idx="145">
                  <c:v>7578.8289461916129</c:v>
                </c:pt>
                <c:pt idx="146">
                  <c:v>153.60176991034686</c:v>
                </c:pt>
                <c:pt idx="147">
                  <c:v>23814.556614022691</c:v>
                </c:pt>
                <c:pt idx="148">
                  <c:v>5330.4016218874895</c:v>
                </c:pt>
                <c:pt idx="149">
                  <c:v>10045.360076644314</c:v>
                </c:pt>
                <c:pt idx="150">
                  <c:v>1055.2103557133435</c:v>
                </c:pt>
                <c:pt idx="151">
                  <c:v>3019.9463672175821</c:v>
                </c:pt>
                <c:pt idx="152">
                  <c:v>14413.788872415951</c:v>
                </c:pt>
                <c:pt idx="153">
                  <c:v>854.92672515526408</c:v>
                </c:pt>
                <c:pt idx="154">
                  <c:v>356.495270299541</c:v>
                </c:pt>
                <c:pt idx="155">
                  <c:v>1911.7753170055878</c:v>
                </c:pt>
                <c:pt idx="156">
                  <c:v>1433.1753891771355</c:v>
                </c:pt>
                <c:pt idx="157">
                  <c:v>27869.377603201607</c:v>
                </c:pt>
                <c:pt idx="158">
                  <c:v>35639.478857550101</c:v>
                </c:pt>
                <c:pt idx="159">
                  <c:v>1180.4806898260283</c:v>
                </c:pt>
                <c:pt idx="160">
                  <c:v>139.10914155899619</c:v>
                </c:pt>
                <c:pt idx="161">
                  <c:v>1968.5369910020293</c:v>
                </c:pt>
                <c:pt idx="162">
                  <c:v>1747.8842650517854</c:v>
                </c:pt>
                <c:pt idx="163">
                  <c:v>370.4376248411113</c:v>
                </c:pt>
                <c:pt idx="164">
                  <c:v>266.0464528582005</c:v>
                </c:pt>
                <c:pt idx="165">
                  <c:v>1925.4737393980713</c:v>
                </c:pt>
                <c:pt idx="166">
                  <c:v>6430.9497849715808</c:v>
                </c:pt>
                <c:pt idx="167">
                  <c:v>2245.3350590283453</c:v>
                </c:pt>
                <c:pt idx="168">
                  <c:v>4219.5443370666489</c:v>
                </c:pt>
                <c:pt idx="169">
                  <c:v>645.27710146967638</c:v>
                </c:pt>
                <c:pt idx="170">
                  <c:v>1458.9496250347574</c:v>
                </c:pt>
                <c:pt idx="171">
                  <c:v>255.12185784619658</c:v>
                </c:pt>
                <c:pt idx="172">
                  <c:v>635.70896815850392</c:v>
                </c:pt>
                <c:pt idx="173">
                  <c:v>34476.285423019486</c:v>
                </c:pt>
                <c:pt idx="174">
                  <c:v>25057.613530497005</c:v>
                </c:pt>
                <c:pt idx="175">
                  <c:v>308.14409232575298</c:v>
                </c:pt>
                <c:pt idx="176">
                  <c:v>35081.923084361508</c:v>
                </c:pt>
                <c:pt idx="177">
                  <c:v>6872.7336858242816</c:v>
                </c:pt>
                <c:pt idx="178">
                  <c:v>558.22114397778694</c:v>
                </c:pt>
                <c:pt idx="179">
                  <c:v>1469.8888621448732</c:v>
                </c:pt>
                <c:pt idx="180">
                  <c:v>4799.6460179995383</c:v>
                </c:pt>
                <c:pt idx="181">
                  <c:v>401.54780212788745</c:v>
                </c:pt>
                <c:pt idx="182">
                  <c:v>549.93990167200548</c:v>
                </c:pt>
                <c:pt idx="183">
                  <c:v>322.10255120017871</c:v>
                </c:pt>
                <c:pt idx="184">
                  <c:v>535.04029143289415</c:v>
                </c:pt>
              </c:numCache>
            </c:numRef>
          </c:xVal>
          <c:yVal>
            <c:numRef>
              <c:f>Sheet1!$E$7:$E$199</c:f>
              <c:numCache>
                <c:formatCode>0.0</c:formatCode>
                <c:ptCount val="185"/>
                <c:pt idx="0">
                  <c:v>16.399999999999999</c:v>
                </c:pt>
                <c:pt idx="1">
                  <c:v>13.4</c:v>
                </c:pt>
                <c:pt idx="2">
                  <c:v>6.6</c:v>
                </c:pt>
                <c:pt idx="4">
                  <c:v>46</c:v>
                </c:pt>
                <c:pt idx="5">
                  <c:v>10</c:v>
                </c:pt>
                <c:pt idx="6">
                  <c:v>3.2</c:v>
                </c:pt>
                <c:pt idx="7">
                  <c:v>49.4</c:v>
                </c:pt>
                <c:pt idx="8">
                  <c:v>5.0999999999999996</c:v>
                </c:pt>
                <c:pt idx="9">
                  <c:v>8.4</c:v>
                </c:pt>
                <c:pt idx="10">
                  <c:v>47.5</c:v>
                </c:pt>
                <c:pt idx="11">
                  <c:v>10.4</c:v>
                </c:pt>
                <c:pt idx="13">
                  <c:v>50.4</c:v>
                </c:pt>
                <c:pt idx="14">
                  <c:v>13.3</c:v>
                </c:pt>
                <c:pt idx="15">
                  <c:v>5.8</c:v>
                </c:pt>
                <c:pt idx="16">
                  <c:v>10.9</c:v>
                </c:pt>
                <c:pt idx="17">
                  <c:v>22.2</c:v>
                </c:pt>
                <c:pt idx="18">
                  <c:v>16.5</c:v>
                </c:pt>
                <c:pt idx="19">
                  <c:v>4.0999999999999996</c:v>
                </c:pt>
                <c:pt idx="20">
                  <c:v>22.6</c:v>
                </c:pt>
                <c:pt idx="21">
                  <c:v>30.4</c:v>
                </c:pt>
                <c:pt idx="22">
                  <c:v>17.100000000000001</c:v>
                </c:pt>
                <c:pt idx="23">
                  <c:v>20.3</c:v>
                </c:pt>
                <c:pt idx="24">
                  <c:v>12.8</c:v>
                </c:pt>
                <c:pt idx="25">
                  <c:v>18.600000000000001</c:v>
                </c:pt>
                <c:pt idx="26">
                  <c:v>13.3</c:v>
                </c:pt>
                <c:pt idx="27">
                  <c:v>46.5</c:v>
                </c:pt>
                <c:pt idx="28">
                  <c:v>43.6</c:v>
                </c:pt>
                <c:pt idx="29">
                  <c:v>27.7</c:v>
                </c:pt>
                <c:pt idx="30">
                  <c:v>13.3</c:v>
                </c:pt>
                <c:pt idx="31">
                  <c:v>16.2</c:v>
                </c:pt>
                <c:pt idx="32">
                  <c:v>22.7</c:v>
                </c:pt>
                <c:pt idx="33">
                  <c:v>21.1</c:v>
                </c:pt>
                <c:pt idx="34">
                  <c:v>12.5</c:v>
                </c:pt>
                <c:pt idx="35">
                  <c:v>14.1</c:v>
                </c:pt>
                <c:pt idx="36">
                  <c:v>27.4</c:v>
                </c:pt>
                <c:pt idx="37">
                  <c:v>49.9</c:v>
                </c:pt>
                <c:pt idx="38">
                  <c:v>42.9</c:v>
                </c:pt>
                <c:pt idx="39">
                  <c:v>29</c:v>
                </c:pt>
                <c:pt idx="40">
                  <c:v>20.8</c:v>
                </c:pt>
                <c:pt idx="41">
                  <c:v>37</c:v>
                </c:pt>
                <c:pt idx="42">
                  <c:v>49.3</c:v>
                </c:pt>
                <c:pt idx="43">
                  <c:v>6.2</c:v>
                </c:pt>
                <c:pt idx="44">
                  <c:v>12.3</c:v>
                </c:pt>
                <c:pt idx="45">
                  <c:v>57.5</c:v>
                </c:pt>
                <c:pt idx="46">
                  <c:v>9.1999999999999993</c:v>
                </c:pt>
                <c:pt idx="47">
                  <c:v>37.299999999999997</c:v>
                </c:pt>
                <c:pt idx="48">
                  <c:v>7.4</c:v>
                </c:pt>
                <c:pt idx="49">
                  <c:v>44.7</c:v>
                </c:pt>
                <c:pt idx="50">
                  <c:v>29.6</c:v>
                </c:pt>
                <c:pt idx="51">
                  <c:v>8.6</c:v>
                </c:pt>
                <c:pt idx="52">
                  <c:v>41.7</c:v>
                </c:pt>
                <c:pt idx="54">
                  <c:v>32.4</c:v>
                </c:pt>
                <c:pt idx="55">
                  <c:v>8.4</c:v>
                </c:pt>
                <c:pt idx="56">
                  <c:v>21.7</c:v>
                </c:pt>
                <c:pt idx="57">
                  <c:v>15.2</c:v>
                </c:pt>
                <c:pt idx="58">
                  <c:v>5.7</c:v>
                </c:pt>
                <c:pt idx="59">
                  <c:v>4.2</c:v>
                </c:pt>
                <c:pt idx="60">
                  <c:v>18.600000000000001</c:v>
                </c:pt>
                <c:pt idx="61">
                  <c:v>36.1</c:v>
                </c:pt>
                <c:pt idx="62">
                  <c:v>47.3</c:v>
                </c:pt>
                <c:pt idx="63">
                  <c:v>12.5</c:v>
                </c:pt>
                <c:pt idx="64">
                  <c:v>21</c:v>
                </c:pt>
                <c:pt idx="65">
                  <c:v>10.8</c:v>
                </c:pt>
                <c:pt idx="66">
                  <c:v>15.2</c:v>
                </c:pt>
                <c:pt idx="67">
                  <c:v>48.3</c:v>
                </c:pt>
                <c:pt idx="68">
                  <c:v>33.9</c:v>
                </c:pt>
                <c:pt idx="69">
                  <c:v>29</c:v>
                </c:pt>
                <c:pt idx="70">
                  <c:v>31.9</c:v>
                </c:pt>
                <c:pt idx="71">
                  <c:v>55.6</c:v>
                </c:pt>
                <c:pt idx="72">
                  <c:v>44.3</c:v>
                </c:pt>
                <c:pt idx="73">
                  <c:v>14.7</c:v>
                </c:pt>
                <c:pt idx="74">
                  <c:v>3.1</c:v>
                </c:pt>
                <c:pt idx="75">
                  <c:v>25.9</c:v>
                </c:pt>
                <c:pt idx="76">
                  <c:v>34.4</c:v>
                </c:pt>
                <c:pt idx="77">
                  <c:v>6.7</c:v>
                </c:pt>
                <c:pt idx="78">
                  <c:v>18.5</c:v>
                </c:pt>
                <c:pt idx="79">
                  <c:v>5.2</c:v>
                </c:pt>
                <c:pt idx="80">
                  <c:v>12.2</c:v>
                </c:pt>
                <c:pt idx="81">
                  <c:v>9.1</c:v>
                </c:pt>
                <c:pt idx="82">
                  <c:v>22.6</c:v>
                </c:pt>
                <c:pt idx="83">
                  <c:v>23.5</c:v>
                </c:pt>
                <c:pt idx="84">
                  <c:v>8.3000000000000007</c:v>
                </c:pt>
                <c:pt idx="85">
                  <c:v>9.6</c:v>
                </c:pt>
                <c:pt idx="86">
                  <c:v>32.9</c:v>
                </c:pt>
                <c:pt idx="87">
                  <c:v>33.700000000000003</c:v>
                </c:pt>
                <c:pt idx="88">
                  <c:v>4.2</c:v>
                </c:pt>
                <c:pt idx="89">
                  <c:v>13.8</c:v>
                </c:pt>
                <c:pt idx="90">
                  <c:v>35.700000000000003</c:v>
                </c:pt>
                <c:pt idx="91">
                  <c:v>10.7</c:v>
                </c:pt>
                <c:pt idx="92">
                  <c:v>8</c:v>
                </c:pt>
                <c:pt idx="93">
                  <c:v>31.2</c:v>
                </c:pt>
                <c:pt idx="94">
                  <c:v>59.2</c:v>
                </c:pt>
                <c:pt idx="95">
                  <c:v>5.2</c:v>
                </c:pt>
                <c:pt idx="96">
                  <c:v>8.9</c:v>
                </c:pt>
                <c:pt idx="97">
                  <c:v>31.5</c:v>
                </c:pt>
                <c:pt idx="98">
                  <c:v>32.9</c:v>
                </c:pt>
                <c:pt idx="99">
                  <c:v>34.200000000000003</c:v>
                </c:pt>
                <c:pt idx="100">
                  <c:v>14.1</c:v>
                </c:pt>
                <c:pt idx="101">
                  <c:v>13.7</c:v>
                </c:pt>
                <c:pt idx="102">
                  <c:v>11.1</c:v>
                </c:pt>
                <c:pt idx="103">
                  <c:v>10.6</c:v>
                </c:pt>
                <c:pt idx="105">
                  <c:v>14</c:v>
                </c:pt>
                <c:pt idx="106">
                  <c:v>29.5</c:v>
                </c:pt>
                <c:pt idx="107">
                  <c:v>20.2</c:v>
                </c:pt>
                <c:pt idx="110">
                  <c:v>1.6</c:v>
                </c:pt>
                <c:pt idx="112">
                  <c:v>7.6</c:v>
                </c:pt>
                <c:pt idx="113">
                  <c:v>60.5</c:v>
                </c:pt>
                <c:pt idx="114">
                  <c:v>14.2</c:v>
                </c:pt>
                <c:pt idx="115">
                  <c:v>21.3</c:v>
                </c:pt>
                <c:pt idx="116">
                  <c:v>7.3</c:v>
                </c:pt>
                <c:pt idx="117">
                  <c:v>4.5999999999999996</c:v>
                </c:pt>
                <c:pt idx="118">
                  <c:v>49.7</c:v>
                </c:pt>
                <c:pt idx="119">
                  <c:v>9.4</c:v>
                </c:pt>
                <c:pt idx="120">
                  <c:v>12.8</c:v>
                </c:pt>
                <c:pt idx="121">
                  <c:v>8</c:v>
                </c:pt>
                <c:pt idx="123">
                  <c:v>11.1</c:v>
                </c:pt>
                <c:pt idx="124">
                  <c:v>33</c:v>
                </c:pt>
                <c:pt idx="125">
                  <c:v>14.6</c:v>
                </c:pt>
                <c:pt idx="126">
                  <c:v>13.4</c:v>
                </c:pt>
                <c:pt idx="127">
                  <c:v>41.6</c:v>
                </c:pt>
                <c:pt idx="128">
                  <c:v>31.9</c:v>
                </c:pt>
                <c:pt idx="129">
                  <c:v>9.5</c:v>
                </c:pt>
                <c:pt idx="130">
                  <c:v>9.9</c:v>
                </c:pt>
                <c:pt idx="132">
                  <c:v>30.8</c:v>
                </c:pt>
                <c:pt idx="133">
                  <c:v>18.3</c:v>
                </c:pt>
                <c:pt idx="134">
                  <c:v>11.7</c:v>
                </c:pt>
                <c:pt idx="135">
                  <c:v>39.799999999999997</c:v>
                </c:pt>
                <c:pt idx="136">
                  <c:v>11.5</c:v>
                </c:pt>
                <c:pt idx="137">
                  <c:v>7.8</c:v>
                </c:pt>
                <c:pt idx="138">
                  <c:v>20.7</c:v>
                </c:pt>
                <c:pt idx="141">
                  <c:v>36.700000000000003</c:v>
                </c:pt>
                <c:pt idx="142">
                  <c:v>9.4</c:v>
                </c:pt>
                <c:pt idx="143">
                  <c:v>25.3</c:v>
                </c:pt>
                <c:pt idx="145">
                  <c:v>18.8</c:v>
                </c:pt>
                <c:pt idx="146">
                  <c:v>56.7</c:v>
                </c:pt>
                <c:pt idx="148">
                  <c:v>16.399999999999999</c:v>
                </c:pt>
                <c:pt idx="149">
                  <c:v>12.5</c:v>
                </c:pt>
                <c:pt idx="150">
                  <c:v>22.8</c:v>
                </c:pt>
                <c:pt idx="151">
                  <c:v>19.7</c:v>
                </c:pt>
                <c:pt idx="152">
                  <c:v>9</c:v>
                </c:pt>
                <c:pt idx="153">
                  <c:v>44.7</c:v>
                </c:pt>
                <c:pt idx="154">
                  <c:v>10.8</c:v>
                </c:pt>
                <c:pt idx="155">
                  <c:v>30.2</c:v>
                </c:pt>
                <c:pt idx="156">
                  <c:v>20.5</c:v>
                </c:pt>
                <c:pt idx="157">
                  <c:v>11.3</c:v>
                </c:pt>
                <c:pt idx="158">
                  <c:v>7.6</c:v>
                </c:pt>
                <c:pt idx="159">
                  <c:v>6.5</c:v>
                </c:pt>
                <c:pt idx="160">
                  <c:v>66.8</c:v>
                </c:pt>
                <c:pt idx="161">
                  <c:v>41.6</c:v>
                </c:pt>
                <c:pt idx="162">
                  <c:v>11.3</c:v>
                </c:pt>
                <c:pt idx="164">
                  <c:v>22.9</c:v>
                </c:pt>
                <c:pt idx="166">
                  <c:v>36.9</c:v>
                </c:pt>
                <c:pt idx="167">
                  <c:v>6.8</c:v>
                </c:pt>
                <c:pt idx="168">
                  <c:v>22.2</c:v>
                </c:pt>
                <c:pt idx="169">
                  <c:v>24.2</c:v>
                </c:pt>
                <c:pt idx="171">
                  <c:v>23.8</c:v>
                </c:pt>
                <c:pt idx="172">
                  <c:v>15.8</c:v>
                </c:pt>
                <c:pt idx="173">
                  <c:v>7.5</c:v>
                </c:pt>
                <c:pt idx="174">
                  <c:v>8.6</c:v>
                </c:pt>
                <c:pt idx="175">
                  <c:v>22.9</c:v>
                </c:pt>
                <c:pt idx="176">
                  <c:v>9.1</c:v>
                </c:pt>
                <c:pt idx="177">
                  <c:v>4</c:v>
                </c:pt>
                <c:pt idx="178">
                  <c:v>24.4</c:v>
                </c:pt>
                <c:pt idx="179">
                  <c:v>18</c:v>
                </c:pt>
                <c:pt idx="180">
                  <c:v>41</c:v>
                </c:pt>
                <c:pt idx="181">
                  <c:v>27.8</c:v>
                </c:pt>
                <c:pt idx="182">
                  <c:v>13.1</c:v>
                </c:pt>
                <c:pt idx="183">
                  <c:v>38</c:v>
                </c:pt>
                <c:pt idx="184">
                  <c:v>43.4</c:v>
                </c:pt>
              </c:numCache>
            </c:numRef>
          </c:yVal>
          <c:smooth val="0"/>
        </c:ser>
        <c:ser>
          <c:idx val="4"/>
          <c:order val="3"/>
          <c:tx>
            <c:v>Goiter (Iodine)</c:v>
          </c:tx>
          <c:spPr>
            <a:ln w="47625">
              <a:noFill/>
            </a:ln>
          </c:spPr>
          <c:marker>
            <c:symbol val="dot"/>
            <c:size val="2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trendline>
            <c:spPr>
              <a:ln w="19050" cmpd="sng">
                <a:solidFill>
                  <a:srgbClr val="FF6600"/>
                </a:solidFill>
              </a:ln>
            </c:spPr>
            <c:trendlineType val="log"/>
            <c:dispRSqr val="0"/>
            <c:dispEq val="0"/>
          </c:trendline>
          <c:xVal>
            <c:numRef>
              <c:f>Sheet1!$B$7:$B$199</c:f>
              <c:numCache>
                <c:formatCode>0.0</c:formatCode>
                <c:ptCount val="185"/>
                <c:pt idx="1">
                  <c:v>1115.4939161021757</c:v>
                </c:pt>
                <c:pt idx="2">
                  <c:v>1727.3332508825058</c:v>
                </c:pt>
                <c:pt idx="3">
                  <c:v>17334.275670002535</c:v>
                </c:pt>
                <c:pt idx="4">
                  <c:v>655.62949462636379</c:v>
                </c:pt>
                <c:pt idx="5">
                  <c:v>10144.413138111635</c:v>
                </c:pt>
                <c:pt idx="6">
                  <c:v>7701.3585347797789</c:v>
                </c:pt>
                <c:pt idx="7">
                  <c:v>621.42482631894711</c:v>
                </c:pt>
                <c:pt idx="8">
                  <c:v>21708.037255559808</c:v>
                </c:pt>
                <c:pt idx="9">
                  <c:v>23974.183069069648</c:v>
                </c:pt>
                <c:pt idx="10">
                  <c:v>655.09743260258597</c:v>
                </c:pt>
                <c:pt idx="11">
                  <c:v>21250.581846392553</c:v>
                </c:pt>
                <c:pt idx="12">
                  <c:v>11927.90437885708</c:v>
                </c:pt>
                <c:pt idx="13">
                  <c:v>355.97343412050435</c:v>
                </c:pt>
                <c:pt idx="14">
                  <c:v>9576.8930274336617</c:v>
                </c:pt>
                <c:pt idx="15">
                  <c:v>1273.0491239487046</c:v>
                </c:pt>
                <c:pt idx="16">
                  <c:v>22697.012303303494</c:v>
                </c:pt>
                <c:pt idx="17">
                  <c:v>3486.1643181075169</c:v>
                </c:pt>
                <c:pt idx="18">
                  <c:v>339.47302569331862</c:v>
                </c:pt>
                <c:pt idx="19">
                  <c:v>778.16644542427025</c:v>
                </c:pt>
                <c:pt idx="20">
                  <c:v>988.5332917367449</c:v>
                </c:pt>
                <c:pt idx="21">
                  <c:v>1435.9576858009696</c:v>
                </c:pt>
                <c:pt idx="22">
                  <c:v>3208.7700409464942</c:v>
                </c:pt>
                <c:pt idx="23">
                  <c:v>3694.4626683280476</c:v>
                </c:pt>
                <c:pt idx="24">
                  <c:v>18086.60407251765</c:v>
                </c:pt>
                <c:pt idx="25">
                  <c:v>1579.3482395579799</c:v>
                </c:pt>
                <c:pt idx="26">
                  <c:v>224.92864708940937</c:v>
                </c:pt>
                <c:pt idx="27">
                  <c:v>130.42384846232511</c:v>
                </c:pt>
                <c:pt idx="28">
                  <c:v>298.9503625029252</c:v>
                </c:pt>
                <c:pt idx="29">
                  <c:v>583.09485918194264</c:v>
                </c:pt>
                <c:pt idx="30">
                  <c:v>23559.503689759153</c:v>
                </c:pt>
                <c:pt idx="31">
                  <c:v>1218.7960306795621</c:v>
                </c:pt>
                <c:pt idx="32">
                  <c:v>251.32540894948193</c:v>
                </c:pt>
                <c:pt idx="33">
                  <c:v>166.85134525466518</c:v>
                </c:pt>
                <c:pt idx="34">
                  <c:v>5133.077311162845</c:v>
                </c:pt>
                <c:pt idx="35">
                  <c:v>949.17806208299191</c:v>
                </c:pt>
                <c:pt idx="36">
                  <c:v>2503.54949201304</c:v>
                </c:pt>
                <c:pt idx="37">
                  <c:v>382.16032122441521</c:v>
                </c:pt>
                <c:pt idx="38">
                  <c:v>1029.9745845216119</c:v>
                </c:pt>
                <c:pt idx="39">
                  <c:v>4058.0445738417047</c:v>
                </c:pt>
                <c:pt idx="40">
                  <c:v>645.76568165011747</c:v>
                </c:pt>
                <c:pt idx="41">
                  <c:v>4861.6775099465985</c:v>
                </c:pt>
                <c:pt idx="42">
                  <c:v>2744.1244787409628</c:v>
                </c:pt>
                <c:pt idx="43">
                  <c:v>13421.655415568401</c:v>
                </c:pt>
                <c:pt idx="44">
                  <c:v>5724.8248612014613</c:v>
                </c:pt>
                <c:pt idx="45">
                  <c:v>91.701082599519296</c:v>
                </c:pt>
                <c:pt idx="46">
                  <c:v>29980.155472954604</c:v>
                </c:pt>
                <c:pt idx="47">
                  <c:v>762.54084228448619</c:v>
                </c:pt>
                <c:pt idx="48">
                  <c:v>4656.5512300499568</c:v>
                </c:pt>
                <c:pt idx="49">
                  <c:v>2769.8823219872975</c:v>
                </c:pt>
                <c:pt idx="50">
                  <c:v>1462.3202101726695</c:v>
                </c:pt>
                <c:pt idx="51">
                  <c:v>1509.5810200876842</c:v>
                </c:pt>
                <c:pt idx="52">
                  <c:v>2204.1620784339921</c:v>
                </c:pt>
                <c:pt idx="53">
                  <c:v>2398.4932954697579</c:v>
                </c:pt>
                <c:pt idx="54">
                  <c:v>179.31160493794971</c:v>
                </c:pt>
                <c:pt idx="55">
                  <c:v>4143.9302686540905</c:v>
                </c:pt>
                <c:pt idx="56">
                  <c:v>123.88690666545753</c:v>
                </c:pt>
                <c:pt idx="57">
                  <c:v>2074.9288095605302</c:v>
                </c:pt>
                <c:pt idx="58">
                  <c:v>23529.538458378953</c:v>
                </c:pt>
                <c:pt idx="59">
                  <c:v>21774.944729266364</c:v>
                </c:pt>
                <c:pt idx="60">
                  <c:v>4135.2540603347634</c:v>
                </c:pt>
                <c:pt idx="61">
                  <c:v>637.10427126204593</c:v>
                </c:pt>
                <c:pt idx="62">
                  <c:v>691.99770519198455</c:v>
                </c:pt>
                <c:pt idx="63">
                  <c:v>22945.708850150691</c:v>
                </c:pt>
                <c:pt idx="64">
                  <c:v>264.69269877701703</c:v>
                </c:pt>
                <c:pt idx="65">
                  <c:v>11396.232616202407</c:v>
                </c:pt>
                <c:pt idx="66">
                  <c:v>5149.1473618097589</c:v>
                </c:pt>
                <c:pt idx="67">
                  <c:v>1721.7289801539575</c:v>
                </c:pt>
                <c:pt idx="68">
                  <c:v>342.47851954307919</c:v>
                </c:pt>
                <c:pt idx="69">
                  <c:v>169.20960278392837</c:v>
                </c:pt>
                <c:pt idx="70">
                  <c:v>957.28097545326114</c:v>
                </c:pt>
                <c:pt idx="71">
                  <c:v>427.18627698532379</c:v>
                </c:pt>
                <c:pt idx="72">
                  <c:v>1139.5191555791178</c:v>
                </c:pt>
                <c:pt idx="73">
                  <c:v>4542.7207200800303</c:v>
                </c:pt>
                <c:pt idx="74">
                  <c:v>30928.675641685204</c:v>
                </c:pt>
                <c:pt idx="75">
                  <c:v>455.44377318325513</c:v>
                </c:pt>
                <c:pt idx="76">
                  <c:v>789.80588010320935</c:v>
                </c:pt>
                <c:pt idx="77">
                  <c:v>1536.7151927336456</c:v>
                </c:pt>
                <c:pt idx="78">
                  <c:v>1086.3802890813915</c:v>
                </c:pt>
                <c:pt idx="79">
                  <c:v>25610.441102352546</c:v>
                </c:pt>
                <c:pt idx="80">
                  <c:v>19859.302147082522</c:v>
                </c:pt>
                <c:pt idx="81">
                  <c:v>19388.278750800535</c:v>
                </c:pt>
                <c:pt idx="82">
                  <c:v>3479.0567543913708</c:v>
                </c:pt>
                <c:pt idx="83">
                  <c:v>37291.706158044806</c:v>
                </c:pt>
                <c:pt idx="84">
                  <c:v>1764.4137813702255</c:v>
                </c:pt>
                <c:pt idx="85">
                  <c:v>1229.0009584450054</c:v>
                </c:pt>
                <c:pt idx="86">
                  <c:v>406.11570553351066</c:v>
                </c:pt>
                <c:pt idx="87">
                  <c:v>824.27184215178283</c:v>
                </c:pt>
                <c:pt idx="88">
                  <c:v>19786.695037786554</c:v>
                </c:pt>
                <c:pt idx="89">
                  <c:v>279.62027499226787</c:v>
                </c:pt>
                <c:pt idx="90">
                  <c:v>321.28948405848172</c:v>
                </c:pt>
                <c:pt idx="91">
                  <c:v>3300.9346563048607</c:v>
                </c:pt>
                <c:pt idx="92">
                  <c:v>5334.8802435739835</c:v>
                </c:pt>
                <c:pt idx="93">
                  <c:v>415.46721571168661</c:v>
                </c:pt>
                <c:pt idx="94">
                  <c:v>182.94277345524918</c:v>
                </c:pt>
                <c:pt idx="95">
                  <c:v>6548.5682738871601</c:v>
                </c:pt>
                <c:pt idx="96">
                  <c:v>3267.3474426323946</c:v>
                </c:pt>
                <c:pt idx="97">
                  <c:v>46453.245778644916</c:v>
                </c:pt>
                <c:pt idx="98">
                  <c:v>246.28264096587367</c:v>
                </c:pt>
                <c:pt idx="99">
                  <c:v>153.9996380907447</c:v>
                </c:pt>
                <c:pt idx="100">
                  <c:v>4004.5571912747491</c:v>
                </c:pt>
                <c:pt idx="101">
                  <c:v>2289.0874024652576</c:v>
                </c:pt>
                <c:pt idx="102">
                  <c:v>236.09611014733315</c:v>
                </c:pt>
                <c:pt idx="103">
                  <c:v>10377.037318248616</c:v>
                </c:pt>
                <c:pt idx="104">
                  <c:v>2126.8328715446601</c:v>
                </c:pt>
                <c:pt idx="105">
                  <c:v>477.69870452112724</c:v>
                </c:pt>
                <c:pt idx="106">
                  <c:v>3861.0385424077667</c:v>
                </c:pt>
                <c:pt idx="107">
                  <c:v>5597.4413401419006</c:v>
                </c:pt>
                <c:pt idx="108">
                  <c:v>2170.960838111263</c:v>
                </c:pt>
                <c:pt idx="109">
                  <c:v>82537.446469444607</c:v>
                </c:pt>
                <c:pt idx="110">
                  <c:v>474.20603366218575</c:v>
                </c:pt>
                <c:pt idx="111">
                  <c:v>1610.4156381913492</c:v>
                </c:pt>
                <c:pt idx="112">
                  <c:v>1275.88034551999</c:v>
                </c:pt>
                <c:pt idx="113">
                  <c:v>235.83830608830863</c:v>
                </c:pt>
                <c:pt idx="114">
                  <c:v>2059.3756132762778</c:v>
                </c:pt>
                <c:pt idx="115">
                  <c:v>236.98284428664536</c:v>
                </c:pt>
                <c:pt idx="116">
                  <c:v>24179.731407438598</c:v>
                </c:pt>
                <c:pt idx="117">
                  <c:v>13379.440827387774</c:v>
                </c:pt>
                <c:pt idx="118">
                  <c:v>1001.2564419097761</c:v>
                </c:pt>
                <c:pt idx="119">
                  <c:v>163.640109769687</c:v>
                </c:pt>
                <c:pt idx="120">
                  <c:v>374.2242385154197</c:v>
                </c:pt>
                <c:pt idx="121">
                  <c:v>37472.671674319601</c:v>
                </c:pt>
                <c:pt idx="122">
                  <c:v>9061.6024602897342</c:v>
                </c:pt>
                <c:pt idx="123">
                  <c:v>514.15796047880872</c:v>
                </c:pt>
                <c:pt idx="124">
                  <c:v>3803.9984129956279</c:v>
                </c:pt>
                <c:pt idx="125">
                  <c:v>654.61985698252215</c:v>
                </c:pt>
                <c:pt idx="126">
                  <c:v>1531.8889015658742</c:v>
                </c:pt>
                <c:pt idx="127">
                  <c:v>2049.6240903114485</c:v>
                </c:pt>
                <c:pt idx="128">
                  <c:v>1043.4561026962785</c:v>
                </c:pt>
                <c:pt idx="129">
                  <c:v>4454.0802196318955</c:v>
                </c:pt>
                <c:pt idx="130">
                  <c:v>11470.897921103837</c:v>
                </c:pt>
                <c:pt idx="131">
                  <c:v>29914.264776665957</c:v>
                </c:pt>
                <c:pt idx="132">
                  <c:v>354.00166803161954</c:v>
                </c:pt>
                <c:pt idx="133">
                  <c:v>1650.9684210345324</c:v>
                </c:pt>
                <c:pt idx="134">
                  <c:v>1775.1412907960209</c:v>
                </c:pt>
                <c:pt idx="135">
                  <c:v>206.64907132382316</c:v>
                </c:pt>
                <c:pt idx="136">
                  <c:v>9146.4727392203167</c:v>
                </c:pt>
                <c:pt idx="137">
                  <c:v>4870.7396888487065</c:v>
                </c:pt>
                <c:pt idx="138">
                  <c:v>3683.5779186125324</c:v>
                </c:pt>
                <c:pt idx="139">
                  <c:v>1372.7363925190703</c:v>
                </c:pt>
                <c:pt idx="140">
                  <c:v>28696.19349678326</c:v>
                </c:pt>
                <c:pt idx="141">
                  <c:v>550.17144715294648</c:v>
                </c:pt>
                <c:pt idx="142">
                  <c:v>9354.4679242155926</c:v>
                </c:pt>
                <c:pt idx="143">
                  <c:v>474.52415775888375</c:v>
                </c:pt>
                <c:pt idx="144">
                  <c:v>809.27507943042963</c:v>
                </c:pt>
                <c:pt idx="145">
                  <c:v>7578.8289461916129</c:v>
                </c:pt>
                <c:pt idx="146">
                  <c:v>153.60176991034686</c:v>
                </c:pt>
                <c:pt idx="147">
                  <c:v>23814.556614022691</c:v>
                </c:pt>
                <c:pt idx="148">
                  <c:v>5330.4016218874895</c:v>
                </c:pt>
                <c:pt idx="149">
                  <c:v>10045.360076644314</c:v>
                </c:pt>
                <c:pt idx="150">
                  <c:v>1055.2103557133435</c:v>
                </c:pt>
                <c:pt idx="151">
                  <c:v>3019.9463672175821</c:v>
                </c:pt>
                <c:pt idx="152">
                  <c:v>14413.788872415951</c:v>
                </c:pt>
                <c:pt idx="153">
                  <c:v>854.92672515526408</c:v>
                </c:pt>
                <c:pt idx="154">
                  <c:v>356.495270299541</c:v>
                </c:pt>
                <c:pt idx="155">
                  <c:v>1911.7753170055878</c:v>
                </c:pt>
                <c:pt idx="156">
                  <c:v>1433.1753891771355</c:v>
                </c:pt>
                <c:pt idx="157">
                  <c:v>27869.377603201607</c:v>
                </c:pt>
                <c:pt idx="158">
                  <c:v>35639.478857550101</c:v>
                </c:pt>
                <c:pt idx="159">
                  <c:v>1180.4806898260283</c:v>
                </c:pt>
                <c:pt idx="160">
                  <c:v>139.10914155899619</c:v>
                </c:pt>
                <c:pt idx="161">
                  <c:v>1968.5369910020293</c:v>
                </c:pt>
                <c:pt idx="162">
                  <c:v>1747.8842650517854</c:v>
                </c:pt>
                <c:pt idx="163">
                  <c:v>370.4376248411113</c:v>
                </c:pt>
                <c:pt idx="164">
                  <c:v>266.0464528582005</c:v>
                </c:pt>
                <c:pt idx="165">
                  <c:v>1925.4737393980713</c:v>
                </c:pt>
                <c:pt idx="166">
                  <c:v>6430.9497849715808</c:v>
                </c:pt>
                <c:pt idx="167">
                  <c:v>2245.3350590283453</c:v>
                </c:pt>
                <c:pt idx="168">
                  <c:v>4219.5443370666489</c:v>
                </c:pt>
                <c:pt idx="169">
                  <c:v>645.27710146967638</c:v>
                </c:pt>
                <c:pt idx="170">
                  <c:v>1458.9496250347574</c:v>
                </c:pt>
                <c:pt idx="171">
                  <c:v>255.12185784619658</c:v>
                </c:pt>
                <c:pt idx="172">
                  <c:v>635.70896815850392</c:v>
                </c:pt>
                <c:pt idx="173">
                  <c:v>34476.285423019486</c:v>
                </c:pt>
                <c:pt idx="174">
                  <c:v>25057.613530497005</c:v>
                </c:pt>
                <c:pt idx="175">
                  <c:v>308.14409232575298</c:v>
                </c:pt>
                <c:pt idx="176">
                  <c:v>35081.923084361508</c:v>
                </c:pt>
                <c:pt idx="177">
                  <c:v>6872.7336858242816</c:v>
                </c:pt>
                <c:pt idx="178">
                  <c:v>558.22114397778694</c:v>
                </c:pt>
                <c:pt idx="179">
                  <c:v>1469.8888621448732</c:v>
                </c:pt>
                <c:pt idx="180">
                  <c:v>4799.6460179995383</c:v>
                </c:pt>
                <c:pt idx="181">
                  <c:v>401.54780212788745</c:v>
                </c:pt>
                <c:pt idx="182">
                  <c:v>549.93990167200548</c:v>
                </c:pt>
                <c:pt idx="183">
                  <c:v>322.10255120017871</c:v>
                </c:pt>
                <c:pt idx="184">
                  <c:v>535.04029143289415</c:v>
                </c:pt>
              </c:numCache>
            </c:numRef>
          </c:xVal>
          <c:yVal>
            <c:numRef>
              <c:f>Sheet1!$F$7:$F$199</c:f>
              <c:numCache>
                <c:formatCode>General</c:formatCode>
                <c:ptCount val="185"/>
                <c:pt idx="2" formatCode="0.0">
                  <c:v>65</c:v>
                </c:pt>
                <c:pt idx="7" formatCode="0.0">
                  <c:v>30.2</c:v>
                </c:pt>
                <c:pt idx="8" formatCode="0.0">
                  <c:v>19.399999999999999</c:v>
                </c:pt>
                <c:pt idx="10" formatCode="0.0">
                  <c:v>11.1</c:v>
                </c:pt>
                <c:pt idx="12" formatCode="0.0">
                  <c:v>1.7</c:v>
                </c:pt>
                <c:pt idx="13" formatCode="0.0">
                  <c:v>49.9</c:v>
                </c:pt>
                <c:pt idx="15" formatCode="0.0">
                  <c:v>33.4</c:v>
                </c:pt>
                <c:pt idx="18" formatCode="0.0">
                  <c:v>19.600000000000001</c:v>
                </c:pt>
                <c:pt idx="19" formatCode="0.0">
                  <c:v>14</c:v>
                </c:pt>
                <c:pt idx="20" formatCode="0.0">
                  <c:v>4.5</c:v>
                </c:pt>
                <c:pt idx="21" formatCode="0.0">
                  <c:v>25.7</c:v>
                </c:pt>
                <c:pt idx="22" formatCode="0.0">
                  <c:v>16.5</c:v>
                </c:pt>
                <c:pt idx="23" formatCode="0.0">
                  <c:v>4</c:v>
                </c:pt>
                <c:pt idx="25" formatCode="0.0">
                  <c:v>27.4</c:v>
                </c:pt>
                <c:pt idx="26" formatCode="0.0">
                  <c:v>55.2</c:v>
                </c:pt>
                <c:pt idx="29" formatCode="0.0">
                  <c:v>10.3</c:v>
                </c:pt>
                <c:pt idx="31" formatCode="0.0">
                  <c:v>25.5</c:v>
                </c:pt>
                <c:pt idx="32" formatCode="0.0">
                  <c:v>60.9</c:v>
                </c:pt>
                <c:pt idx="33" formatCode="0.0">
                  <c:v>63</c:v>
                </c:pt>
                <c:pt idx="34" formatCode="0.0">
                  <c:v>6.4</c:v>
                </c:pt>
                <c:pt idx="35" formatCode="0.0">
                  <c:v>5.8</c:v>
                </c:pt>
                <c:pt idx="36" formatCode="0.0">
                  <c:v>6.5</c:v>
                </c:pt>
                <c:pt idx="40" formatCode="0.0">
                  <c:v>44.8</c:v>
                </c:pt>
                <c:pt idx="41" formatCode="0.0">
                  <c:v>16.100000000000001</c:v>
                </c:pt>
                <c:pt idx="45" formatCode="0.0">
                  <c:v>28.4</c:v>
                </c:pt>
                <c:pt idx="46" formatCode="0.0">
                  <c:v>12.1</c:v>
                </c:pt>
                <c:pt idx="49" formatCode="0.0">
                  <c:v>5.3</c:v>
                </c:pt>
                <c:pt idx="51" formatCode="0.0">
                  <c:v>21.4</c:v>
                </c:pt>
                <c:pt idx="54" formatCode="0.0">
                  <c:v>36.700000000000003</c:v>
                </c:pt>
                <c:pt idx="56" formatCode="0.0">
                  <c:v>53.3</c:v>
                </c:pt>
                <c:pt idx="59" formatCode="0.0">
                  <c:v>12.9</c:v>
                </c:pt>
                <c:pt idx="60" formatCode="0.0">
                  <c:v>17.100000000000001</c:v>
                </c:pt>
                <c:pt idx="61" formatCode="0.0">
                  <c:v>16.3</c:v>
                </c:pt>
                <c:pt idx="64" formatCode="0.0">
                  <c:v>23.8</c:v>
                </c:pt>
                <c:pt idx="68" formatCode="0.0">
                  <c:v>59</c:v>
                </c:pt>
                <c:pt idx="73" formatCode="0.0">
                  <c:v>11.6</c:v>
                </c:pt>
                <c:pt idx="75" formatCode="0.0">
                  <c:v>17.899999999999999</c:v>
                </c:pt>
                <c:pt idx="76" formatCode="0.0">
                  <c:v>9.8000000000000007</c:v>
                </c:pt>
                <c:pt idx="77" formatCode="0.0">
                  <c:v>54.6</c:v>
                </c:pt>
                <c:pt idx="81" formatCode="0.0">
                  <c:v>13.9</c:v>
                </c:pt>
                <c:pt idx="84" formatCode="0.0">
                  <c:v>33.5</c:v>
                </c:pt>
                <c:pt idx="85" formatCode="0.0">
                  <c:v>36.700000000000003</c:v>
                </c:pt>
                <c:pt idx="86" formatCode="0.0">
                  <c:v>15.5</c:v>
                </c:pt>
                <c:pt idx="89" formatCode="0.0">
                  <c:v>49.1</c:v>
                </c:pt>
                <c:pt idx="92" formatCode="0.0">
                  <c:v>25.7</c:v>
                </c:pt>
                <c:pt idx="93" formatCode="0.0">
                  <c:v>4.9000000000000004</c:v>
                </c:pt>
                <c:pt idx="100" formatCode="0.0">
                  <c:v>4</c:v>
                </c:pt>
                <c:pt idx="101" formatCode="0.0">
                  <c:v>23.6</c:v>
                </c:pt>
                <c:pt idx="105" formatCode="0.0">
                  <c:v>30.9</c:v>
                </c:pt>
                <c:pt idx="107" formatCode="0.0">
                  <c:v>10.4</c:v>
                </c:pt>
                <c:pt idx="110" formatCode="0.0">
                  <c:v>23</c:v>
                </c:pt>
                <c:pt idx="112" formatCode="0.0">
                  <c:v>22</c:v>
                </c:pt>
                <c:pt idx="113" formatCode="0.0">
                  <c:v>14.3</c:v>
                </c:pt>
                <c:pt idx="115" formatCode="0.0">
                  <c:v>40</c:v>
                </c:pt>
                <c:pt idx="116" formatCode="0.0">
                  <c:v>1.8</c:v>
                </c:pt>
                <c:pt idx="119" formatCode="0.0">
                  <c:v>35.799999999999997</c:v>
                </c:pt>
                <c:pt idx="120" formatCode="0.0">
                  <c:v>29.1</c:v>
                </c:pt>
                <c:pt idx="123" formatCode="0.0">
                  <c:v>84.9</c:v>
                </c:pt>
                <c:pt idx="124" formatCode="0.0">
                  <c:v>10.199999999999999</c:v>
                </c:pt>
                <c:pt idx="125" formatCode="0.0">
                  <c:v>4.5999999999999996</c:v>
                </c:pt>
                <c:pt idx="128" formatCode="0.0">
                  <c:v>5.4</c:v>
                </c:pt>
                <c:pt idx="132" formatCode="0.0">
                  <c:v>36.700000000000003</c:v>
                </c:pt>
                <c:pt idx="133" formatCode="0.0">
                  <c:v>12.8</c:v>
                </c:pt>
                <c:pt idx="135" formatCode="0.0">
                  <c:v>25.9</c:v>
                </c:pt>
                <c:pt idx="142" formatCode="0.0">
                  <c:v>24</c:v>
                </c:pt>
                <c:pt idx="143" formatCode="0.0">
                  <c:v>28.7</c:v>
                </c:pt>
                <c:pt idx="148" formatCode="0.0">
                  <c:v>4.4000000000000004</c:v>
                </c:pt>
                <c:pt idx="151" formatCode="0.0">
                  <c:v>40.9</c:v>
                </c:pt>
                <c:pt idx="152" formatCode="0.0">
                  <c:v>10.4</c:v>
                </c:pt>
                <c:pt idx="153" formatCode="0.0">
                  <c:v>20.9</c:v>
                </c:pt>
                <c:pt idx="154" formatCode="0.0">
                  <c:v>22</c:v>
                </c:pt>
                <c:pt idx="156" formatCode="0.0">
                  <c:v>5.4</c:v>
                </c:pt>
                <c:pt idx="158" formatCode="0.0">
                  <c:v>14.5</c:v>
                </c:pt>
                <c:pt idx="161" formatCode="0.0">
                  <c:v>2.2000000000000002</c:v>
                </c:pt>
                <c:pt idx="162" formatCode="0.0">
                  <c:v>5.8</c:v>
                </c:pt>
                <c:pt idx="164" formatCode="0.0">
                  <c:v>32.6</c:v>
                </c:pt>
                <c:pt idx="167" formatCode="0.0">
                  <c:v>36.299999999999997</c:v>
                </c:pt>
                <c:pt idx="168" formatCode="0.0">
                  <c:v>30.3</c:v>
                </c:pt>
                <c:pt idx="169" formatCode="0.0">
                  <c:v>25</c:v>
                </c:pt>
                <c:pt idx="171" formatCode="0.0">
                  <c:v>60.2</c:v>
                </c:pt>
                <c:pt idx="172" formatCode="0.0">
                  <c:v>55.6</c:v>
                </c:pt>
                <c:pt idx="175" formatCode="0.0">
                  <c:v>40.4</c:v>
                </c:pt>
                <c:pt idx="178" formatCode="0.0">
                  <c:v>73</c:v>
                </c:pt>
                <c:pt idx="181" formatCode="0.0">
                  <c:v>21.9</c:v>
                </c:pt>
                <c:pt idx="182" formatCode="0.0">
                  <c:v>16.8</c:v>
                </c:pt>
                <c:pt idx="183" formatCode="0.0">
                  <c:v>31.6</c:v>
                </c:pt>
              </c:numCache>
            </c:numRef>
          </c:yVal>
          <c:smooth val="0"/>
        </c:ser>
        <c:ser>
          <c:idx val="7"/>
          <c:order val="4"/>
          <c:tx>
            <c:v>Stunting</c:v>
          </c:tx>
          <c:spPr>
            <a:ln w="47625">
              <a:noFill/>
            </a:ln>
          </c:spPr>
          <c:marker>
            <c:symbol val="circle"/>
            <c:size val="2"/>
            <c:spPr>
              <a:solidFill>
                <a:srgbClr val="008000"/>
              </a:solidFill>
              <a:ln>
                <a:solidFill>
                  <a:srgbClr val="008000"/>
                </a:solidFill>
              </a:ln>
            </c:spPr>
          </c:marker>
          <c:trendline>
            <c:spPr>
              <a:ln w="19050" cap="rnd" cmpd="sng">
                <a:solidFill>
                  <a:srgbClr val="008000"/>
                </a:solidFill>
                <a:prstDash val="lgDash"/>
              </a:ln>
            </c:spPr>
            <c:trendlineType val="log"/>
            <c:dispRSqr val="0"/>
            <c:dispEq val="0"/>
          </c:trendline>
          <c:xVal>
            <c:numRef>
              <c:f>Sheet1!$I$7:$I$199</c:f>
              <c:numCache>
                <c:formatCode>General</c:formatCode>
                <c:ptCount val="185"/>
                <c:pt idx="0">
                  <c:v>1220</c:v>
                </c:pt>
                <c:pt idx="1">
                  <c:v>8610</c:v>
                </c:pt>
                <c:pt idx="2">
                  <c:v>7900</c:v>
                </c:pt>
                <c:pt idx="4">
                  <c:v>5020</c:v>
                </c:pt>
                <c:pt idx="5">
                  <c:v>20170</c:v>
                </c:pt>
                <c:pt idx="7">
                  <c:v>5580</c:v>
                </c:pt>
                <c:pt idx="8">
                  <c:v>38670</c:v>
                </c:pt>
                <c:pt idx="9">
                  <c:v>38510</c:v>
                </c:pt>
                <c:pt idx="10">
                  <c:v>8660</c:v>
                </c:pt>
                <c:pt idx="11">
                  <c:v>29030</c:v>
                </c:pt>
                <c:pt idx="12">
                  <c:v>20750</c:v>
                </c:pt>
                <c:pt idx="13">
                  <c:v>1670</c:v>
                </c:pt>
                <c:pt idx="14">
                  <c:v>23030</c:v>
                </c:pt>
                <c:pt idx="15">
                  <c:v>12410</c:v>
                </c:pt>
                <c:pt idx="16">
                  <c:v>36340</c:v>
                </c:pt>
                <c:pt idx="17">
                  <c:v>6700</c:v>
                </c:pt>
                <c:pt idx="18">
                  <c:v>1440</c:v>
                </c:pt>
                <c:pt idx="19">
                  <c:v>4840</c:v>
                </c:pt>
                <c:pt idx="20">
                  <c:v>4360</c:v>
                </c:pt>
                <c:pt idx="21">
                  <c:v>8640</c:v>
                </c:pt>
                <c:pt idx="22">
                  <c:v>13200</c:v>
                </c:pt>
                <c:pt idx="23">
                  <c:v>10150</c:v>
                </c:pt>
                <c:pt idx="24">
                  <c:v>49370</c:v>
                </c:pt>
                <c:pt idx="25">
                  <c:v>13150</c:v>
                </c:pt>
                <c:pt idx="26">
                  <c:v>1260</c:v>
                </c:pt>
                <c:pt idx="27">
                  <c:v>510</c:v>
                </c:pt>
                <c:pt idx="28">
                  <c:v>1940</c:v>
                </c:pt>
                <c:pt idx="29">
                  <c:v>2110</c:v>
                </c:pt>
                <c:pt idx="30">
                  <c:v>37210</c:v>
                </c:pt>
                <c:pt idx="31">
                  <c:v>3590</c:v>
                </c:pt>
                <c:pt idx="32">
                  <c:v>770</c:v>
                </c:pt>
                <c:pt idx="33">
                  <c:v>1210</c:v>
                </c:pt>
                <c:pt idx="34">
                  <c:v>15140</c:v>
                </c:pt>
                <c:pt idx="35">
                  <c:v>6810</c:v>
                </c:pt>
                <c:pt idx="36">
                  <c:v>8670</c:v>
                </c:pt>
                <c:pt idx="37">
                  <c:v>1160</c:v>
                </c:pt>
                <c:pt idx="38">
                  <c:v>2830</c:v>
                </c:pt>
                <c:pt idx="39">
                  <c:v>10720</c:v>
                </c:pt>
                <c:pt idx="40">
                  <c:v>1840</c:v>
                </c:pt>
                <c:pt idx="41">
                  <c:v>18540</c:v>
                </c:pt>
                <c:pt idx="43">
                  <c:v>30940</c:v>
                </c:pt>
                <c:pt idx="44">
                  <c:v>23940</c:v>
                </c:pt>
                <c:pt idx="45">
                  <c:v>180</c:v>
                </c:pt>
                <c:pt idx="46">
                  <c:v>38870</c:v>
                </c:pt>
                <c:pt idx="48">
                  <c:v>11620</c:v>
                </c:pt>
                <c:pt idx="49">
                  <c:v>8250</c:v>
                </c:pt>
                <c:pt idx="50">
                  <c:v>8140</c:v>
                </c:pt>
                <c:pt idx="51">
                  <c:v>6170</c:v>
                </c:pt>
                <c:pt idx="52">
                  <c:v>6290</c:v>
                </c:pt>
                <c:pt idx="53">
                  <c:v>20310</c:v>
                </c:pt>
                <c:pt idx="54">
                  <c:v>490</c:v>
                </c:pt>
                <c:pt idx="55">
                  <c:v>18850</c:v>
                </c:pt>
                <c:pt idx="56">
                  <c:v>910</c:v>
                </c:pt>
                <c:pt idx="57">
                  <c:v>4580</c:v>
                </c:pt>
                <c:pt idx="58">
                  <c:v>36110</c:v>
                </c:pt>
                <c:pt idx="59">
                  <c:v>34290</c:v>
                </c:pt>
                <c:pt idx="60">
                  <c:v>12350</c:v>
                </c:pt>
                <c:pt idx="61">
                  <c:v>1810</c:v>
                </c:pt>
                <c:pt idx="62">
                  <c:v>4690</c:v>
                </c:pt>
                <c:pt idx="63">
                  <c:v>36500</c:v>
                </c:pt>
                <c:pt idx="64">
                  <c:v>1540</c:v>
                </c:pt>
                <c:pt idx="65">
                  <c:v>28490</c:v>
                </c:pt>
                <c:pt idx="66">
                  <c:v>9510</c:v>
                </c:pt>
                <c:pt idx="67">
                  <c:v>4570</c:v>
                </c:pt>
                <c:pt idx="68">
                  <c:v>880</c:v>
                </c:pt>
                <c:pt idx="69">
                  <c:v>1130</c:v>
                </c:pt>
                <c:pt idx="70">
                  <c:v>2810</c:v>
                </c:pt>
                <c:pt idx="71">
                  <c:v>1180</c:v>
                </c:pt>
                <c:pt idx="72">
                  <c:v>3530</c:v>
                </c:pt>
                <c:pt idx="73">
                  <c:v>19350</c:v>
                </c:pt>
                <c:pt idx="74">
                  <c:v>30130</c:v>
                </c:pt>
                <c:pt idx="75">
                  <c:v>3110</c:v>
                </c:pt>
                <c:pt idx="76">
                  <c:v>3910</c:v>
                </c:pt>
                <c:pt idx="77">
                  <c:v>10320</c:v>
                </c:pt>
                <c:pt idx="78">
                  <c:v>3430</c:v>
                </c:pt>
                <c:pt idx="79">
                  <c:v>33570</c:v>
                </c:pt>
                <c:pt idx="80">
                  <c:v>25250</c:v>
                </c:pt>
                <c:pt idx="81">
                  <c:v>32070</c:v>
                </c:pt>
                <c:pt idx="83">
                  <c:v>32630</c:v>
                </c:pt>
                <c:pt idx="84">
                  <c:v>5870</c:v>
                </c:pt>
                <c:pt idx="85">
                  <c:v>10060</c:v>
                </c:pt>
                <c:pt idx="86">
                  <c:v>1560</c:v>
                </c:pt>
                <c:pt idx="87">
                  <c:v>3200</c:v>
                </c:pt>
                <c:pt idx="88">
                  <c:v>49430</c:v>
                </c:pt>
                <c:pt idx="89">
                  <c:v>2170</c:v>
                </c:pt>
                <c:pt idx="90">
                  <c:v>2240</c:v>
                </c:pt>
                <c:pt idx="91">
                  <c:v>17140</c:v>
                </c:pt>
                <c:pt idx="92">
                  <c:v>12770</c:v>
                </c:pt>
                <c:pt idx="93">
                  <c:v>2020</c:v>
                </c:pt>
                <c:pt idx="94">
                  <c:v>440</c:v>
                </c:pt>
                <c:pt idx="95">
                  <c:v>17560</c:v>
                </c:pt>
                <c:pt idx="96">
                  <c:v>17390</c:v>
                </c:pt>
                <c:pt idx="97">
                  <c:v>52350</c:v>
                </c:pt>
                <c:pt idx="98">
                  <c:v>940</c:v>
                </c:pt>
                <c:pt idx="99">
                  <c:v>810</c:v>
                </c:pt>
                <c:pt idx="100">
                  <c:v>14030</c:v>
                </c:pt>
                <c:pt idx="101">
                  <c:v>6600</c:v>
                </c:pt>
                <c:pt idx="102">
                  <c:v>1110</c:v>
                </c:pt>
                <c:pt idx="103">
                  <c:v>23420</c:v>
                </c:pt>
                <c:pt idx="105">
                  <c:v>2300</c:v>
                </c:pt>
                <c:pt idx="106">
                  <c:v>12920</c:v>
                </c:pt>
                <c:pt idx="107">
                  <c:v>13610</c:v>
                </c:pt>
                <c:pt idx="108">
                  <c:v>3630</c:v>
                </c:pt>
                <c:pt idx="110">
                  <c:v>3680</c:v>
                </c:pt>
                <c:pt idx="111">
                  <c:v>13690</c:v>
                </c:pt>
                <c:pt idx="112">
                  <c:v>4440</c:v>
                </c:pt>
                <c:pt idx="113">
                  <c:v>820</c:v>
                </c:pt>
                <c:pt idx="114">
                  <c:v>6230</c:v>
                </c:pt>
                <c:pt idx="115">
                  <c:v>1290</c:v>
                </c:pt>
                <c:pt idx="116">
                  <c:v>40000</c:v>
                </c:pt>
                <c:pt idx="117">
                  <c:v>28570</c:v>
                </c:pt>
                <c:pt idx="118">
                  <c:v>3380</c:v>
                </c:pt>
                <c:pt idx="119">
                  <c:v>670</c:v>
                </c:pt>
                <c:pt idx="120">
                  <c:v>2020</c:v>
                </c:pt>
                <c:pt idx="121">
                  <c:v>55090</c:v>
                </c:pt>
                <c:pt idx="122">
                  <c:v>25280</c:v>
                </c:pt>
                <c:pt idx="123">
                  <c:v>2660</c:v>
                </c:pt>
                <c:pt idx="124">
                  <c:v>13260</c:v>
                </c:pt>
                <c:pt idx="125">
                  <c:v>2280</c:v>
                </c:pt>
                <c:pt idx="126">
                  <c:v>4850</c:v>
                </c:pt>
                <c:pt idx="127">
                  <c:v>8090</c:v>
                </c:pt>
                <c:pt idx="128">
                  <c:v>3670</c:v>
                </c:pt>
                <c:pt idx="129">
                  <c:v>18080</c:v>
                </c:pt>
                <c:pt idx="130">
                  <c:v>23880</c:v>
                </c:pt>
                <c:pt idx="131">
                  <c:v>73380</c:v>
                </c:pt>
                <c:pt idx="132">
                  <c:v>3010</c:v>
                </c:pt>
                <c:pt idx="133">
                  <c:v>14440</c:v>
                </c:pt>
                <c:pt idx="134">
                  <c:v>18600</c:v>
                </c:pt>
                <c:pt idx="135">
                  <c:v>1100</c:v>
                </c:pt>
                <c:pt idx="136">
                  <c:v>16650</c:v>
                </c:pt>
                <c:pt idx="137">
                  <c:v>10600</c:v>
                </c:pt>
                <c:pt idx="138">
                  <c:v>10450</c:v>
                </c:pt>
                <c:pt idx="139">
                  <c:v>3980</c:v>
                </c:pt>
                <c:pt idx="141">
                  <c:v>1660</c:v>
                </c:pt>
                <c:pt idx="142">
                  <c:v>26300</c:v>
                </c:pt>
                <c:pt idx="143">
                  <c:v>1780</c:v>
                </c:pt>
                <c:pt idx="144">
                  <c:v>10900</c:v>
                </c:pt>
                <c:pt idx="145">
                  <c:v>20940</c:v>
                </c:pt>
                <c:pt idx="146">
                  <c:v>1040</c:v>
                </c:pt>
                <c:pt idx="147">
                  <c:v>48090</c:v>
                </c:pt>
                <c:pt idx="148">
                  <c:v>21310</c:v>
                </c:pt>
                <c:pt idx="149">
                  <c:v>26170</c:v>
                </c:pt>
                <c:pt idx="150">
                  <c:v>2050</c:v>
                </c:pt>
                <c:pt idx="151">
                  <c:v>10020</c:v>
                </c:pt>
                <c:pt idx="152">
                  <c:v>31400</c:v>
                </c:pt>
                <c:pt idx="153">
                  <c:v>4660</c:v>
                </c:pt>
                <c:pt idx="154">
                  <c:v>1780</c:v>
                </c:pt>
                <c:pt idx="155">
                  <c:v>7550</c:v>
                </c:pt>
                <c:pt idx="156">
                  <c:v>5040</c:v>
                </c:pt>
                <c:pt idx="157">
                  <c:v>37970</c:v>
                </c:pt>
                <c:pt idx="158">
                  <c:v>47930</c:v>
                </c:pt>
                <c:pt idx="159">
                  <c:v>4790</c:v>
                </c:pt>
                <c:pt idx="160">
                  <c:v>1820</c:v>
                </c:pt>
                <c:pt idx="161">
                  <c:v>7810</c:v>
                </c:pt>
                <c:pt idx="162">
                  <c:v>10820</c:v>
                </c:pt>
                <c:pt idx="163">
                  <c:v>4400</c:v>
                </c:pt>
                <c:pt idx="164">
                  <c:v>830</c:v>
                </c:pt>
                <c:pt idx="165">
                  <c:v>4510</c:v>
                </c:pt>
                <c:pt idx="166">
                  <c:v>24380</c:v>
                </c:pt>
                <c:pt idx="167">
                  <c:v>8660</c:v>
                </c:pt>
                <c:pt idx="168">
                  <c:v>14380</c:v>
                </c:pt>
                <c:pt idx="169">
                  <c:v>6990</c:v>
                </c:pt>
                <c:pt idx="171">
                  <c:v>1020</c:v>
                </c:pt>
                <c:pt idx="172">
                  <c:v>6180</c:v>
                </c:pt>
                <c:pt idx="173">
                  <c:v>45050</c:v>
                </c:pt>
                <c:pt idx="174">
                  <c:v>34810</c:v>
                </c:pt>
                <c:pt idx="176">
                  <c:v>45390</c:v>
                </c:pt>
                <c:pt idx="177">
                  <c:v>12240</c:v>
                </c:pt>
                <c:pt idx="178">
                  <c:v>2940</c:v>
                </c:pt>
                <c:pt idx="179">
                  <c:v>4250</c:v>
                </c:pt>
                <c:pt idx="180">
                  <c:v>12170</c:v>
                </c:pt>
                <c:pt idx="181">
                  <c:v>2840</c:v>
                </c:pt>
                <c:pt idx="182">
                  <c:v>2490</c:v>
                </c:pt>
                <c:pt idx="183">
                  <c:v>1390</c:v>
                </c:pt>
              </c:numCache>
            </c:numRef>
          </c:xVal>
          <c:yVal>
            <c:numRef>
              <c:f>Sheet1!$G$7:$G$199</c:f>
              <c:numCache>
                <c:formatCode>General</c:formatCode>
                <c:ptCount val="185"/>
                <c:pt idx="2" formatCode="0.0">
                  <c:v>15</c:v>
                </c:pt>
                <c:pt idx="4" formatCode="0.0">
                  <c:v>29</c:v>
                </c:pt>
                <c:pt idx="6" formatCode="0.0">
                  <c:v>8</c:v>
                </c:pt>
                <c:pt idx="7" formatCode="0.0">
                  <c:v>19</c:v>
                </c:pt>
                <c:pt idx="10" formatCode="0.0">
                  <c:v>25</c:v>
                </c:pt>
                <c:pt idx="13" formatCode="0.0">
                  <c:v>41</c:v>
                </c:pt>
                <c:pt idx="15" formatCode="0.0">
                  <c:v>4</c:v>
                </c:pt>
                <c:pt idx="17" formatCode="0.0">
                  <c:v>22</c:v>
                </c:pt>
                <c:pt idx="18" formatCode="0.0">
                  <c:v>43</c:v>
                </c:pt>
                <c:pt idx="19" formatCode="0.0">
                  <c:v>34</c:v>
                </c:pt>
                <c:pt idx="20" formatCode="0.0">
                  <c:v>27</c:v>
                </c:pt>
                <c:pt idx="21" formatCode="0.0">
                  <c:v>10</c:v>
                </c:pt>
                <c:pt idx="22" formatCode="0.0">
                  <c:v>31</c:v>
                </c:pt>
                <c:pt idx="23" formatCode="0.0">
                  <c:v>7</c:v>
                </c:pt>
                <c:pt idx="26" formatCode="0.0">
                  <c:v>35</c:v>
                </c:pt>
                <c:pt idx="27" formatCode="0.0">
                  <c:v>58</c:v>
                </c:pt>
                <c:pt idx="28" formatCode="0.0">
                  <c:v>40</c:v>
                </c:pt>
                <c:pt idx="29" formatCode="0.0">
                  <c:v>33</c:v>
                </c:pt>
                <c:pt idx="32" formatCode="0.0">
                  <c:v>41</c:v>
                </c:pt>
                <c:pt idx="33" formatCode="0.0">
                  <c:v>39</c:v>
                </c:pt>
                <c:pt idx="35" formatCode="0.0">
                  <c:v>10</c:v>
                </c:pt>
                <c:pt idx="36" formatCode="0.0">
                  <c:v>13</c:v>
                </c:pt>
                <c:pt idx="38" formatCode="0.0">
                  <c:v>30</c:v>
                </c:pt>
                <c:pt idx="39" formatCode="0.0">
                  <c:v>6</c:v>
                </c:pt>
                <c:pt idx="40" formatCode="0.0">
                  <c:v>27</c:v>
                </c:pt>
                <c:pt idx="45" formatCode="0.0">
                  <c:v>43</c:v>
                </c:pt>
                <c:pt idx="47" formatCode="0.0">
                  <c:v>31</c:v>
                </c:pt>
                <c:pt idx="49" formatCode="0.0">
                  <c:v>10</c:v>
                </c:pt>
                <c:pt idx="51" formatCode="0.0">
                  <c:v>29</c:v>
                </c:pt>
                <c:pt idx="52" formatCode="0.0">
                  <c:v>19</c:v>
                </c:pt>
                <c:pt idx="53" formatCode="0.0">
                  <c:v>35</c:v>
                </c:pt>
                <c:pt idx="54" formatCode="0.0">
                  <c:v>44</c:v>
                </c:pt>
                <c:pt idx="56" formatCode="0.0">
                  <c:v>44</c:v>
                </c:pt>
                <c:pt idx="60" formatCode="0.0">
                  <c:v>25</c:v>
                </c:pt>
                <c:pt idx="61" formatCode="0.0">
                  <c:v>24</c:v>
                </c:pt>
                <c:pt idx="62" formatCode="0.0">
                  <c:v>11</c:v>
                </c:pt>
                <c:pt idx="64" formatCode="0.0">
                  <c:v>28</c:v>
                </c:pt>
                <c:pt idx="67" formatCode="0.0">
                  <c:v>48</c:v>
                </c:pt>
                <c:pt idx="68" formatCode="0.0">
                  <c:v>40</c:v>
                </c:pt>
                <c:pt idx="69" formatCode="0.0">
                  <c:v>32</c:v>
                </c:pt>
                <c:pt idx="70" formatCode="0.0">
                  <c:v>18</c:v>
                </c:pt>
                <c:pt idx="71" formatCode="0.0">
                  <c:v>29</c:v>
                </c:pt>
                <c:pt idx="73" formatCode="0.0">
                  <c:v>29</c:v>
                </c:pt>
                <c:pt idx="75" formatCode="0.0">
                  <c:v>48</c:v>
                </c:pt>
                <c:pt idx="76" formatCode="0.0">
                  <c:v>36</c:v>
                </c:pt>
                <c:pt idx="78" formatCode="0.0">
                  <c:v>26</c:v>
                </c:pt>
                <c:pt idx="82" formatCode="0.0">
                  <c:v>4</c:v>
                </c:pt>
                <c:pt idx="84" formatCode="0.0">
                  <c:v>8</c:v>
                </c:pt>
                <c:pt idx="85" formatCode="0.0">
                  <c:v>17</c:v>
                </c:pt>
                <c:pt idx="86" formatCode="0.0">
                  <c:v>35</c:v>
                </c:pt>
                <c:pt idx="89" formatCode="0.0">
                  <c:v>18</c:v>
                </c:pt>
                <c:pt idx="90" formatCode="0.0">
                  <c:v>48</c:v>
                </c:pt>
                <c:pt idx="93" formatCode="0.0">
                  <c:v>39</c:v>
                </c:pt>
                <c:pt idx="101" formatCode="0.0">
                  <c:v>19</c:v>
                </c:pt>
                <c:pt idx="105" formatCode="0.0">
                  <c:v>23</c:v>
                </c:pt>
                <c:pt idx="107" formatCode="0.0">
                  <c:v>16</c:v>
                </c:pt>
                <c:pt idx="110" formatCode="0.0">
                  <c:v>16</c:v>
                </c:pt>
                <c:pt idx="112" formatCode="0.0">
                  <c:v>15</c:v>
                </c:pt>
                <c:pt idx="113" formatCode="0.0">
                  <c:v>15</c:v>
                </c:pt>
                <c:pt idx="115" formatCode="0.0">
                  <c:v>41</c:v>
                </c:pt>
                <c:pt idx="119" formatCode="0.0">
                  <c:v>51</c:v>
                </c:pt>
                <c:pt idx="120" formatCode="0.0">
                  <c:v>41</c:v>
                </c:pt>
                <c:pt idx="123" formatCode="0.0">
                  <c:v>44</c:v>
                </c:pt>
                <c:pt idx="124" formatCode="0.0">
                  <c:v>19</c:v>
                </c:pt>
                <c:pt idx="125" formatCode="0.0">
                  <c:v>43</c:v>
                </c:pt>
                <c:pt idx="128" formatCode="0.0">
                  <c:v>32</c:v>
                </c:pt>
                <c:pt idx="132" formatCode="0.0">
                  <c:v>10</c:v>
                </c:pt>
                <c:pt idx="133" formatCode="0.0">
                  <c:v>13</c:v>
                </c:pt>
                <c:pt idx="135" formatCode="0.0">
                  <c:v>44</c:v>
                </c:pt>
                <c:pt idx="143" formatCode="0.0">
                  <c:v>27</c:v>
                </c:pt>
                <c:pt idx="151" formatCode="0.0">
                  <c:v>24</c:v>
                </c:pt>
                <c:pt idx="153" formatCode="0.0">
                  <c:v>17</c:v>
                </c:pt>
                <c:pt idx="156" formatCode="0.0">
                  <c:v>31</c:v>
                </c:pt>
                <c:pt idx="161" formatCode="0.0">
                  <c:v>16</c:v>
                </c:pt>
                <c:pt idx="162" formatCode="0.0">
                  <c:v>5</c:v>
                </c:pt>
                <c:pt idx="164" formatCode="0.0">
                  <c:v>30</c:v>
                </c:pt>
                <c:pt idx="167" formatCode="0.0">
                  <c:v>9</c:v>
                </c:pt>
                <c:pt idx="168" formatCode="0.0">
                  <c:v>12</c:v>
                </c:pt>
                <c:pt idx="169" formatCode="0.0">
                  <c:v>19</c:v>
                </c:pt>
                <c:pt idx="171" formatCode="0.0">
                  <c:v>33</c:v>
                </c:pt>
                <c:pt idx="175" formatCode="0.0">
                  <c:v>42</c:v>
                </c:pt>
                <c:pt idx="178" formatCode="0.0">
                  <c:v>19</c:v>
                </c:pt>
                <c:pt idx="181" formatCode="0.0">
                  <c:v>23</c:v>
                </c:pt>
                <c:pt idx="182" formatCode="0.0">
                  <c:v>58</c:v>
                </c:pt>
                <c:pt idx="183" formatCode="0.0">
                  <c:v>45</c:v>
                </c:pt>
              </c:numCache>
            </c:numRef>
          </c:yVal>
          <c:smooth val="0"/>
        </c:ser>
        <c:ser>
          <c:idx val="8"/>
          <c:order val="5"/>
          <c:tx>
            <c:v>Wasting</c:v>
          </c:tx>
          <c:spPr>
            <a:ln w="47625">
              <a:noFill/>
            </a:ln>
          </c:spPr>
          <c:marker>
            <c:symbol val="dot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marker>
          <c:trendline>
            <c:spPr>
              <a:ln w="19050" cmpd="sng">
                <a:solidFill>
                  <a:srgbClr val="3366FF"/>
                </a:solidFill>
              </a:ln>
            </c:spPr>
            <c:trendlineType val="log"/>
            <c:dispRSqr val="0"/>
            <c:dispEq val="0"/>
          </c:trendline>
          <c:xVal>
            <c:numRef>
              <c:f>Sheet1!$I$7:$I$199</c:f>
              <c:numCache>
                <c:formatCode>General</c:formatCode>
                <c:ptCount val="185"/>
                <c:pt idx="0">
                  <c:v>1220</c:v>
                </c:pt>
                <c:pt idx="1">
                  <c:v>8610</c:v>
                </c:pt>
                <c:pt idx="2">
                  <c:v>7900</c:v>
                </c:pt>
                <c:pt idx="4">
                  <c:v>5020</c:v>
                </c:pt>
                <c:pt idx="5">
                  <c:v>20170</c:v>
                </c:pt>
                <c:pt idx="7">
                  <c:v>5580</c:v>
                </c:pt>
                <c:pt idx="8">
                  <c:v>38670</c:v>
                </c:pt>
                <c:pt idx="9">
                  <c:v>38510</c:v>
                </c:pt>
                <c:pt idx="10">
                  <c:v>8660</c:v>
                </c:pt>
                <c:pt idx="11">
                  <c:v>29030</c:v>
                </c:pt>
                <c:pt idx="12">
                  <c:v>20750</c:v>
                </c:pt>
                <c:pt idx="13">
                  <c:v>1670</c:v>
                </c:pt>
                <c:pt idx="14">
                  <c:v>23030</c:v>
                </c:pt>
                <c:pt idx="15">
                  <c:v>12410</c:v>
                </c:pt>
                <c:pt idx="16">
                  <c:v>36340</c:v>
                </c:pt>
                <c:pt idx="17">
                  <c:v>6700</c:v>
                </c:pt>
                <c:pt idx="18">
                  <c:v>1440</c:v>
                </c:pt>
                <c:pt idx="19">
                  <c:v>4840</c:v>
                </c:pt>
                <c:pt idx="20">
                  <c:v>4360</c:v>
                </c:pt>
                <c:pt idx="21">
                  <c:v>8640</c:v>
                </c:pt>
                <c:pt idx="22">
                  <c:v>13200</c:v>
                </c:pt>
                <c:pt idx="23">
                  <c:v>10150</c:v>
                </c:pt>
                <c:pt idx="24">
                  <c:v>49370</c:v>
                </c:pt>
                <c:pt idx="25">
                  <c:v>13150</c:v>
                </c:pt>
                <c:pt idx="26">
                  <c:v>1260</c:v>
                </c:pt>
                <c:pt idx="27">
                  <c:v>510</c:v>
                </c:pt>
                <c:pt idx="28">
                  <c:v>1940</c:v>
                </c:pt>
                <c:pt idx="29">
                  <c:v>2110</c:v>
                </c:pt>
                <c:pt idx="30">
                  <c:v>37210</c:v>
                </c:pt>
                <c:pt idx="31">
                  <c:v>3590</c:v>
                </c:pt>
                <c:pt idx="32">
                  <c:v>770</c:v>
                </c:pt>
                <c:pt idx="33">
                  <c:v>1210</c:v>
                </c:pt>
                <c:pt idx="34">
                  <c:v>15140</c:v>
                </c:pt>
                <c:pt idx="35">
                  <c:v>6810</c:v>
                </c:pt>
                <c:pt idx="36">
                  <c:v>8670</c:v>
                </c:pt>
                <c:pt idx="37">
                  <c:v>1160</c:v>
                </c:pt>
                <c:pt idx="38">
                  <c:v>2830</c:v>
                </c:pt>
                <c:pt idx="39">
                  <c:v>10720</c:v>
                </c:pt>
                <c:pt idx="40">
                  <c:v>1840</c:v>
                </c:pt>
                <c:pt idx="41">
                  <c:v>18540</c:v>
                </c:pt>
                <c:pt idx="43">
                  <c:v>30940</c:v>
                </c:pt>
                <c:pt idx="44">
                  <c:v>23940</c:v>
                </c:pt>
                <c:pt idx="45">
                  <c:v>180</c:v>
                </c:pt>
                <c:pt idx="46">
                  <c:v>38870</c:v>
                </c:pt>
                <c:pt idx="48">
                  <c:v>11620</c:v>
                </c:pt>
                <c:pt idx="49">
                  <c:v>8250</c:v>
                </c:pt>
                <c:pt idx="50">
                  <c:v>8140</c:v>
                </c:pt>
                <c:pt idx="51">
                  <c:v>6170</c:v>
                </c:pt>
                <c:pt idx="52">
                  <c:v>6290</c:v>
                </c:pt>
                <c:pt idx="53">
                  <c:v>20310</c:v>
                </c:pt>
                <c:pt idx="54">
                  <c:v>490</c:v>
                </c:pt>
                <c:pt idx="55">
                  <c:v>18850</c:v>
                </c:pt>
                <c:pt idx="56">
                  <c:v>910</c:v>
                </c:pt>
                <c:pt idx="57">
                  <c:v>4580</c:v>
                </c:pt>
                <c:pt idx="58">
                  <c:v>36110</c:v>
                </c:pt>
                <c:pt idx="59">
                  <c:v>34290</c:v>
                </c:pt>
                <c:pt idx="60">
                  <c:v>12350</c:v>
                </c:pt>
                <c:pt idx="61">
                  <c:v>1810</c:v>
                </c:pt>
                <c:pt idx="62">
                  <c:v>4690</c:v>
                </c:pt>
                <c:pt idx="63">
                  <c:v>36500</c:v>
                </c:pt>
                <c:pt idx="64">
                  <c:v>1540</c:v>
                </c:pt>
                <c:pt idx="65">
                  <c:v>28490</c:v>
                </c:pt>
                <c:pt idx="66">
                  <c:v>9510</c:v>
                </c:pt>
                <c:pt idx="67">
                  <c:v>4570</c:v>
                </c:pt>
                <c:pt idx="68">
                  <c:v>880</c:v>
                </c:pt>
                <c:pt idx="69">
                  <c:v>1130</c:v>
                </c:pt>
                <c:pt idx="70">
                  <c:v>2810</c:v>
                </c:pt>
                <c:pt idx="71">
                  <c:v>1180</c:v>
                </c:pt>
                <c:pt idx="72">
                  <c:v>3530</c:v>
                </c:pt>
                <c:pt idx="73">
                  <c:v>19350</c:v>
                </c:pt>
                <c:pt idx="74">
                  <c:v>30130</c:v>
                </c:pt>
                <c:pt idx="75">
                  <c:v>3110</c:v>
                </c:pt>
                <c:pt idx="76">
                  <c:v>3910</c:v>
                </c:pt>
                <c:pt idx="77">
                  <c:v>10320</c:v>
                </c:pt>
                <c:pt idx="78">
                  <c:v>3430</c:v>
                </c:pt>
                <c:pt idx="79">
                  <c:v>33570</c:v>
                </c:pt>
                <c:pt idx="80">
                  <c:v>25250</c:v>
                </c:pt>
                <c:pt idx="81">
                  <c:v>32070</c:v>
                </c:pt>
                <c:pt idx="83">
                  <c:v>32630</c:v>
                </c:pt>
                <c:pt idx="84">
                  <c:v>5870</c:v>
                </c:pt>
                <c:pt idx="85">
                  <c:v>10060</c:v>
                </c:pt>
                <c:pt idx="86">
                  <c:v>1560</c:v>
                </c:pt>
                <c:pt idx="87">
                  <c:v>3200</c:v>
                </c:pt>
                <c:pt idx="88">
                  <c:v>49430</c:v>
                </c:pt>
                <c:pt idx="89">
                  <c:v>2170</c:v>
                </c:pt>
                <c:pt idx="90">
                  <c:v>2240</c:v>
                </c:pt>
                <c:pt idx="91">
                  <c:v>17140</c:v>
                </c:pt>
                <c:pt idx="92">
                  <c:v>12770</c:v>
                </c:pt>
                <c:pt idx="93">
                  <c:v>2020</c:v>
                </c:pt>
                <c:pt idx="94">
                  <c:v>440</c:v>
                </c:pt>
                <c:pt idx="95">
                  <c:v>17560</c:v>
                </c:pt>
                <c:pt idx="96">
                  <c:v>17390</c:v>
                </c:pt>
                <c:pt idx="97">
                  <c:v>52350</c:v>
                </c:pt>
                <c:pt idx="98">
                  <c:v>940</c:v>
                </c:pt>
                <c:pt idx="99">
                  <c:v>810</c:v>
                </c:pt>
                <c:pt idx="100">
                  <c:v>14030</c:v>
                </c:pt>
                <c:pt idx="101">
                  <c:v>6600</c:v>
                </c:pt>
                <c:pt idx="102">
                  <c:v>1110</c:v>
                </c:pt>
                <c:pt idx="103">
                  <c:v>23420</c:v>
                </c:pt>
                <c:pt idx="105">
                  <c:v>2300</c:v>
                </c:pt>
                <c:pt idx="106">
                  <c:v>12920</c:v>
                </c:pt>
                <c:pt idx="107">
                  <c:v>13610</c:v>
                </c:pt>
                <c:pt idx="108">
                  <c:v>3630</c:v>
                </c:pt>
                <c:pt idx="110">
                  <c:v>3680</c:v>
                </c:pt>
                <c:pt idx="111">
                  <c:v>13690</c:v>
                </c:pt>
                <c:pt idx="112">
                  <c:v>4440</c:v>
                </c:pt>
                <c:pt idx="113">
                  <c:v>820</c:v>
                </c:pt>
                <c:pt idx="114">
                  <c:v>6230</c:v>
                </c:pt>
                <c:pt idx="115">
                  <c:v>1290</c:v>
                </c:pt>
                <c:pt idx="116">
                  <c:v>40000</c:v>
                </c:pt>
                <c:pt idx="117">
                  <c:v>28570</c:v>
                </c:pt>
                <c:pt idx="118">
                  <c:v>3380</c:v>
                </c:pt>
                <c:pt idx="119">
                  <c:v>670</c:v>
                </c:pt>
                <c:pt idx="120">
                  <c:v>2020</c:v>
                </c:pt>
                <c:pt idx="121">
                  <c:v>55090</c:v>
                </c:pt>
                <c:pt idx="122">
                  <c:v>25280</c:v>
                </c:pt>
                <c:pt idx="123">
                  <c:v>2660</c:v>
                </c:pt>
                <c:pt idx="124">
                  <c:v>13260</c:v>
                </c:pt>
                <c:pt idx="125">
                  <c:v>2280</c:v>
                </c:pt>
                <c:pt idx="126">
                  <c:v>4850</c:v>
                </c:pt>
                <c:pt idx="127">
                  <c:v>8090</c:v>
                </c:pt>
                <c:pt idx="128">
                  <c:v>3670</c:v>
                </c:pt>
                <c:pt idx="129">
                  <c:v>18080</c:v>
                </c:pt>
                <c:pt idx="130">
                  <c:v>23880</c:v>
                </c:pt>
                <c:pt idx="131">
                  <c:v>73380</c:v>
                </c:pt>
                <c:pt idx="132">
                  <c:v>3010</c:v>
                </c:pt>
                <c:pt idx="133">
                  <c:v>14440</c:v>
                </c:pt>
                <c:pt idx="134">
                  <c:v>18600</c:v>
                </c:pt>
                <c:pt idx="135">
                  <c:v>1100</c:v>
                </c:pt>
                <c:pt idx="136">
                  <c:v>16650</c:v>
                </c:pt>
                <c:pt idx="137">
                  <c:v>10600</c:v>
                </c:pt>
                <c:pt idx="138">
                  <c:v>10450</c:v>
                </c:pt>
                <c:pt idx="139">
                  <c:v>3980</c:v>
                </c:pt>
                <c:pt idx="141">
                  <c:v>1660</c:v>
                </c:pt>
                <c:pt idx="142">
                  <c:v>26300</c:v>
                </c:pt>
                <c:pt idx="143">
                  <c:v>1780</c:v>
                </c:pt>
                <c:pt idx="144">
                  <c:v>10900</c:v>
                </c:pt>
                <c:pt idx="145">
                  <c:v>20940</c:v>
                </c:pt>
                <c:pt idx="146">
                  <c:v>1040</c:v>
                </c:pt>
                <c:pt idx="147">
                  <c:v>48090</c:v>
                </c:pt>
                <c:pt idx="148">
                  <c:v>21310</c:v>
                </c:pt>
                <c:pt idx="149">
                  <c:v>26170</c:v>
                </c:pt>
                <c:pt idx="150">
                  <c:v>2050</c:v>
                </c:pt>
                <c:pt idx="151">
                  <c:v>10020</c:v>
                </c:pt>
                <c:pt idx="152">
                  <c:v>31400</c:v>
                </c:pt>
                <c:pt idx="153">
                  <c:v>4660</c:v>
                </c:pt>
                <c:pt idx="154">
                  <c:v>1780</c:v>
                </c:pt>
                <c:pt idx="155">
                  <c:v>7550</c:v>
                </c:pt>
                <c:pt idx="156">
                  <c:v>5040</c:v>
                </c:pt>
                <c:pt idx="157">
                  <c:v>37970</c:v>
                </c:pt>
                <c:pt idx="158">
                  <c:v>47930</c:v>
                </c:pt>
                <c:pt idx="159">
                  <c:v>4790</c:v>
                </c:pt>
                <c:pt idx="160">
                  <c:v>1820</c:v>
                </c:pt>
                <c:pt idx="161">
                  <c:v>7810</c:v>
                </c:pt>
                <c:pt idx="162">
                  <c:v>10820</c:v>
                </c:pt>
                <c:pt idx="163">
                  <c:v>4400</c:v>
                </c:pt>
                <c:pt idx="164">
                  <c:v>830</c:v>
                </c:pt>
                <c:pt idx="165">
                  <c:v>4510</c:v>
                </c:pt>
                <c:pt idx="166">
                  <c:v>24380</c:v>
                </c:pt>
                <c:pt idx="167">
                  <c:v>8660</c:v>
                </c:pt>
                <c:pt idx="168">
                  <c:v>14380</c:v>
                </c:pt>
                <c:pt idx="169">
                  <c:v>6990</c:v>
                </c:pt>
                <c:pt idx="171">
                  <c:v>1020</c:v>
                </c:pt>
                <c:pt idx="172">
                  <c:v>6180</c:v>
                </c:pt>
                <c:pt idx="173">
                  <c:v>45050</c:v>
                </c:pt>
                <c:pt idx="174">
                  <c:v>34810</c:v>
                </c:pt>
                <c:pt idx="176">
                  <c:v>45390</c:v>
                </c:pt>
                <c:pt idx="177">
                  <c:v>12240</c:v>
                </c:pt>
                <c:pt idx="178">
                  <c:v>2940</c:v>
                </c:pt>
                <c:pt idx="179">
                  <c:v>4250</c:v>
                </c:pt>
                <c:pt idx="180">
                  <c:v>12170</c:v>
                </c:pt>
                <c:pt idx="181">
                  <c:v>2840</c:v>
                </c:pt>
                <c:pt idx="182">
                  <c:v>2490</c:v>
                </c:pt>
                <c:pt idx="183">
                  <c:v>1390</c:v>
                </c:pt>
              </c:numCache>
            </c:numRef>
          </c:xVal>
          <c:yVal>
            <c:numRef>
              <c:f>Sheet1!$H$7:$H$199</c:f>
              <c:numCache>
                <c:formatCode>General</c:formatCode>
                <c:ptCount val="185"/>
                <c:pt idx="2" formatCode="0.0">
                  <c:v>4</c:v>
                </c:pt>
                <c:pt idx="4" formatCode="0.0">
                  <c:v>8</c:v>
                </c:pt>
                <c:pt idx="6" formatCode="0.0">
                  <c:v>1</c:v>
                </c:pt>
                <c:pt idx="7" formatCode="0.0">
                  <c:v>4</c:v>
                </c:pt>
                <c:pt idx="10" formatCode="0.0">
                  <c:v>7</c:v>
                </c:pt>
                <c:pt idx="13" formatCode="0.0">
                  <c:v>16</c:v>
                </c:pt>
                <c:pt idx="15" formatCode="0.0">
                  <c:v>2</c:v>
                </c:pt>
                <c:pt idx="17" formatCode="0.0">
                  <c:v>2</c:v>
                </c:pt>
                <c:pt idx="18" formatCode="0.0">
                  <c:v>8</c:v>
                </c:pt>
                <c:pt idx="19" formatCode="0.0">
                  <c:v>6</c:v>
                </c:pt>
                <c:pt idx="20" formatCode="0.0">
                  <c:v>1</c:v>
                </c:pt>
                <c:pt idx="21" formatCode="0.0">
                  <c:v>4</c:v>
                </c:pt>
                <c:pt idx="22" formatCode="0.0">
                  <c:v>7</c:v>
                </c:pt>
                <c:pt idx="23" formatCode="0.0">
                  <c:v>2</c:v>
                </c:pt>
                <c:pt idx="26" formatCode="0.0">
                  <c:v>11</c:v>
                </c:pt>
                <c:pt idx="27" formatCode="0.0">
                  <c:v>6</c:v>
                </c:pt>
                <c:pt idx="28" formatCode="0.0">
                  <c:v>11</c:v>
                </c:pt>
                <c:pt idx="29" formatCode="0.0">
                  <c:v>6</c:v>
                </c:pt>
                <c:pt idx="32" formatCode="0.0">
                  <c:v>7</c:v>
                </c:pt>
                <c:pt idx="33" formatCode="0.0">
                  <c:v>16</c:v>
                </c:pt>
                <c:pt idx="35" formatCode="0.0">
                  <c:v>3</c:v>
                </c:pt>
                <c:pt idx="36" formatCode="0.0">
                  <c:v>1</c:v>
                </c:pt>
                <c:pt idx="38" formatCode="0.0">
                  <c:v>8</c:v>
                </c:pt>
                <c:pt idx="39" formatCode="0.0">
                  <c:v>1</c:v>
                </c:pt>
                <c:pt idx="40" formatCode="0.0">
                  <c:v>5</c:v>
                </c:pt>
                <c:pt idx="45" formatCode="0.0">
                  <c:v>9</c:v>
                </c:pt>
                <c:pt idx="47" formatCode="0.0">
                  <c:v>10</c:v>
                </c:pt>
                <c:pt idx="49" formatCode="0.0">
                  <c:v>2</c:v>
                </c:pt>
                <c:pt idx="51" formatCode="0.0">
                  <c:v>7</c:v>
                </c:pt>
                <c:pt idx="52" formatCode="0.0">
                  <c:v>1</c:v>
                </c:pt>
                <c:pt idx="53" formatCode="0.0">
                  <c:v>3</c:v>
                </c:pt>
                <c:pt idx="54" formatCode="0.0">
                  <c:v>15</c:v>
                </c:pt>
                <c:pt idx="56" formatCode="0.0">
                  <c:v>10</c:v>
                </c:pt>
                <c:pt idx="60" formatCode="0.0">
                  <c:v>4</c:v>
                </c:pt>
                <c:pt idx="61" formatCode="0.0">
                  <c:v>10</c:v>
                </c:pt>
                <c:pt idx="62" formatCode="0.0">
                  <c:v>2</c:v>
                </c:pt>
                <c:pt idx="64" formatCode="0.0">
                  <c:v>9</c:v>
                </c:pt>
                <c:pt idx="67" formatCode="0.0">
                  <c:v>1</c:v>
                </c:pt>
                <c:pt idx="68" formatCode="0.0">
                  <c:v>8</c:v>
                </c:pt>
                <c:pt idx="69" formatCode="0.0">
                  <c:v>6</c:v>
                </c:pt>
                <c:pt idx="70" formatCode="0.0">
                  <c:v>5</c:v>
                </c:pt>
                <c:pt idx="71" formatCode="0.0">
                  <c:v>10</c:v>
                </c:pt>
                <c:pt idx="73" formatCode="0.0">
                  <c:v>1</c:v>
                </c:pt>
                <c:pt idx="75" formatCode="0.0">
                  <c:v>20</c:v>
                </c:pt>
                <c:pt idx="76" formatCode="0.0">
                  <c:v>13</c:v>
                </c:pt>
                <c:pt idx="78" formatCode="0.0">
                  <c:v>6</c:v>
                </c:pt>
                <c:pt idx="82" formatCode="0.0">
                  <c:v>2</c:v>
                </c:pt>
                <c:pt idx="84" formatCode="0.0">
                  <c:v>2</c:v>
                </c:pt>
                <c:pt idx="85" formatCode="0.0">
                  <c:v>5</c:v>
                </c:pt>
                <c:pt idx="86" formatCode="0.0">
                  <c:v>7</c:v>
                </c:pt>
                <c:pt idx="89" formatCode="0.0">
                  <c:v>3</c:v>
                </c:pt>
                <c:pt idx="90" formatCode="0.0">
                  <c:v>7</c:v>
                </c:pt>
                <c:pt idx="93" formatCode="0.0">
                  <c:v>4</c:v>
                </c:pt>
                <c:pt idx="101" formatCode="0.0">
                  <c:v>11</c:v>
                </c:pt>
                <c:pt idx="105" formatCode="0.0">
                  <c:v>12</c:v>
                </c:pt>
                <c:pt idx="107" formatCode="0.0">
                  <c:v>2</c:v>
                </c:pt>
                <c:pt idx="110" formatCode="0.0">
                  <c:v>2</c:v>
                </c:pt>
                <c:pt idx="112" formatCode="0.0">
                  <c:v>2</c:v>
                </c:pt>
                <c:pt idx="113" formatCode="0.0">
                  <c:v>2</c:v>
                </c:pt>
                <c:pt idx="115" formatCode="0.0">
                  <c:v>11</c:v>
                </c:pt>
                <c:pt idx="119" formatCode="0.0">
                  <c:v>12</c:v>
                </c:pt>
                <c:pt idx="120" formatCode="0.0">
                  <c:v>14</c:v>
                </c:pt>
                <c:pt idx="123" formatCode="0.0">
                  <c:v>15</c:v>
                </c:pt>
                <c:pt idx="124" formatCode="0.0">
                  <c:v>1</c:v>
                </c:pt>
                <c:pt idx="125" formatCode="0.0">
                  <c:v>5</c:v>
                </c:pt>
                <c:pt idx="128" formatCode="0.0">
                  <c:v>7</c:v>
                </c:pt>
                <c:pt idx="132" formatCode="0.0">
                  <c:v>5</c:v>
                </c:pt>
                <c:pt idx="133" formatCode="0.0">
                  <c:v>4</c:v>
                </c:pt>
                <c:pt idx="135" formatCode="0.0">
                  <c:v>3</c:v>
                </c:pt>
                <c:pt idx="143" formatCode="0.0">
                  <c:v>10</c:v>
                </c:pt>
                <c:pt idx="151" formatCode="0.0">
                  <c:v>5</c:v>
                </c:pt>
                <c:pt idx="153" formatCode="0.0">
                  <c:v>15</c:v>
                </c:pt>
                <c:pt idx="156" formatCode="0.0">
                  <c:v>1</c:v>
                </c:pt>
                <c:pt idx="161" formatCode="0.0">
                  <c:v>5</c:v>
                </c:pt>
                <c:pt idx="162" formatCode="0.0">
                  <c:v>2</c:v>
                </c:pt>
                <c:pt idx="164" formatCode="0.0">
                  <c:v>5</c:v>
                </c:pt>
                <c:pt idx="167" formatCode="0.0">
                  <c:v>3</c:v>
                </c:pt>
                <c:pt idx="168" formatCode="0.0">
                  <c:v>1</c:v>
                </c:pt>
                <c:pt idx="169" formatCode="0.0">
                  <c:v>7</c:v>
                </c:pt>
                <c:pt idx="171" formatCode="0.0">
                  <c:v>5</c:v>
                </c:pt>
                <c:pt idx="175" formatCode="0.0">
                  <c:v>5</c:v>
                </c:pt>
                <c:pt idx="178" formatCode="0.0">
                  <c:v>4</c:v>
                </c:pt>
                <c:pt idx="181" formatCode="0.0">
                  <c:v>4</c:v>
                </c:pt>
                <c:pt idx="182" formatCode="0.0">
                  <c:v>15</c:v>
                </c:pt>
                <c:pt idx="183" formatCode="0.0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130568"/>
        <c:axId val="179802760"/>
      </c:scatterChart>
      <c:valAx>
        <c:axId val="180130568"/>
        <c:scaling>
          <c:orientation val="minMax"/>
          <c:max val="35000"/>
        </c:scaling>
        <c:delete val="0"/>
        <c:axPos val="b"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="1" i="0" baseline="0">
                    <a:effectLst/>
                  </a:rPr>
                  <a:t>GNI per capita (US$)</a:t>
                </a:r>
                <a:endParaRPr lang="en-US" sz="1800" baseline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37617016622922134"/>
              <c:y val="0.921495610018019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79802760"/>
        <c:crosses val="autoZero"/>
        <c:crossBetween val="midCat"/>
        <c:majorUnit val="5000"/>
      </c:valAx>
      <c:valAx>
        <c:axId val="179802760"/>
        <c:scaling>
          <c:orientation val="minMax"/>
          <c:max val="8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="1" i="0" baseline="0" dirty="0" smtClean="0">
                    <a:effectLst/>
                  </a:rPr>
                  <a:t>Prevalence </a:t>
                </a:r>
                <a:r>
                  <a:rPr lang="en-US" sz="1800" b="1" i="0" baseline="0" dirty="0">
                    <a:effectLst/>
                  </a:rPr>
                  <a:t>of Indicators</a:t>
                </a:r>
                <a:endParaRPr lang="en-US" sz="1800" baseline="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6688538932633421E-2"/>
              <c:y val="0.14094013118572049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80130568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0448216995397763"/>
          <c:y val="4.560933285265413E-2"/>
          <c:w val="0.35074724018683173"/>
          <c:h val="0.45613121022349851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2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4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1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3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3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5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5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8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C3017-1D33-46A3-9254-E69CC2127054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6156-D299-46CA-A94E-01709FFB2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851" y="635436"/>
            <a:ext cx="9546956" cy="3322175"/>
          </a:xfrm>
        </p:spPr>
        <p:txBody>
          <a:bodyPr>
            <a:normAutofit fontScale="90000"/>
          </a:bodyPr>
          <a:lstStyle/>
          <a:p>
            <a:r>
              <a:rPr lang="en-US" sz="4400" b="1" i="1" dirty="0" smtClean="0"/>
              <a:t>In Honor of Per </a:t>
            </a:r>
            <a:r>
              <a:rPr lang="en-US" sz="4400" b="1" i="1" dirty="0" err="1" smtClean="0"/>
              <a:t>Pinstrup</a:t>
            </a:r>
            <a:r>
              <a:rPr lang="en-US" sz="4400" b="1" i="1" dirty="0" smtClean="0"/>
              <a:t>-Andersen: </a:t>
            </a:r>
            <a:br>
              <a:rPr lang="en-US" sz="4400" b="1" i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b="1" dirty="0" smtClean="0"/>
              <a:t>The </a:t>
            </a:r>
            <a:r>
              <a:rPr lang="en-US" b="1" dirty="0"/>
              <a:t>Micronutrient Deficiencies Challenge in African Food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3783" y="4215740"/>
            <a:ext cx="9892144" cy="1161276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Christopher B. Barrett and Leah E.M. </a:t>
            </a:r>
            <a:r>
              <a:rPr lang="en-US" sz="3200" dirty="0" smtClean="0"/>
              <a:t>Bevis</a:t>
            </a:r>
          </a:p>
          <a:p>
            <a:r>
              <a:rPr lang="en-US" sz="3200" dirty="0" smtClean="0"/>
              <a:t>Charles H. Dyson School of Applied Economics and Management</a:t>
            </a:r>
          </a:p>
          <a:p>
            <a:r>
              <a:rPr lang="en-US" sz="3200" dirty="0"/>
              <a:t>C</a:t>
            </a:r>
            <a:r>
              <a:rPr lang="en-US" sz="3200" dirty="0" smtClean="0"/>
              <a:t>ornell University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:\Users\IGERT\Desktop\logo_corne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5377016"/>
            <a:ext cx="1143000" cy="111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2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Thank you, Per (and all)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431" y="1520973"/>
            <a:ext cx="3271406" cy="45908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1546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Two of </a:t>
            </a:r>
            <a:r>
              <a:rPr lang="en-US" b="1" dirty="0" err="1" smtClean="0"/>
              <a:t>Per’s</a:t>
            </a:r>
            <a:r>
              <a:rPr lang="en-US" b="1" dirty="0" smtClean="0"/>
              <a:t> (many) major contributions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080" y="2251384"/>
            <a:ext cx="5902037" cy="354202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holistic focus on food systems and systems-based approaches to policy analysis and design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Calling high-level policy and research attention to the ‘triple burden’ of malnutrition, including often-overlooked micronutrient deficiencies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500" y="2070796"/>
            <a:ext cx="2531114" cy="316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20" y="1499076"/>
            <a:ext cx="1695225" cy="251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21" y="4108044"/>
            <a:ext cx="1695225" cy="249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0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993" y="15240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Persistent, severe micronutrient deficiency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1608"/>
            <a:ext cx="4586207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25% of the global population suffers from anemia </a:t>
            </a:r>
          </a:p>
          <a:p>
            <a:r>
              <a:rPr lang="en-US" dirty="0" smtClean="0"/>
              <a:t>1/3 of school age children suffer from iodine deficiency</a:t>
            </a:r>
          </a:p>
          <a:p>
            <a:r>
              <a:rPr lang="en-US" dirty="0" smtClean="0"/>
              <a:t>21% of children under 5 suffer from </a:t>
            </a:r>
            <a:r>
              <a:rPr lang="en-US" dirty="0" err="1" smtClean="0"/>
              <a:t>vit</a:t>
            </a:r>
            <a:r>
              <a:rPr lang="en-US" dirty="0" smtClean="0"/>
              <a:t> A deficiency</a:t>
            </a:r>
          </a:p>
          <a:p>
            <a:r>
              <a:rPr lang="en-US" dirty="0" smtClean="0"/>
              <a:t>1/3 of the global population suffers from zinc deficiency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00373566"/>
              </p:ext>
            </p:extLst>
          </p:nvPr>
        </p:nvGraphicFramePr>
        <p:xfrm>
          <a:off x="5557434" y="1690688"/>
          <a:ext cx="5943600" cy="452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6265" y="5318072"/>
            <a:ext cx="5427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MN deficiencies deeply problematic b/c of irreversible cognitive/physical effects … nutritional poverty traps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24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 foods systems approach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MN deficiencies decline so slowly with increasing income?</a:t>
            </a:r>
          </a:p>
          <a:p>
            <a:r>
              <a:rPr lang="en-US" dirty="0" smtClean="0"/>
              <a:t>Answer requires a food systems approach: </a:t>
            </a:r>
            <a:r>
              <a:rPr lang="en-US" dirty="0" err="1" smtClean="0"/>
              <a:t>interlinkages</a:t>
            </a:r>
            <a:r>
              <a:rPr lang="en-US" dirty="0" smtClean="0"/>
              <a:t> between producers, consumers and market intermediaries</a:t>
            </a:r>
          </a:p>
          <a:p>
            <a:pPr lvl="1"/>
            <a:r>
              <a:rPr lang="en-US" dirty="0" smtClean="0"/>
              <a:t>Consumers: information problems, nutritional transition, urbanization, prices </a:t>
            </a:r>
          </a:p>
          <a:p>
            <a:pPr lvl="1"/>
            <a:r>
              <a:rPr lang="en-US" dirty="0" smtClean="0"/>
              <a:t>Food market chains: perishability, food processing, fortification</a:t>
            </a:r>
          </a:p>
          <a:p>
            <a:pPr lvl="1"/>
            <a:r>
              <a:rPr lang="en-US" dirty="0" smtClean="0"/>
              <a:t>Production: cropping choices, agricultural practices, MN deficiencies in soil, </a:t>
            </a:r>
            <a:r>
              <a:rPr lang="en-US" dirty="0" err="1" smtClean="0"/>
              <a:t>biofortification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Consumer demand patterns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215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Information: mild MN deficiencies rarely manifest in obvious sensory ways </a:t>
            </a:r>
          </a:p>
          <a:p>
            <a:pPr lvl="1"/>
            <a:r>
              <a:rPr lang="en-US" dirty="0" smtClean="0"/>
              <a:t>Does education / increased information about micronutrients decrease MN deficiency?</a:t>
            </a:r>
          </a:p>
          <a:p>
            <a:r>
              <a:rPr lang="en-US" dirty="0" smtClean="0"/>
              <a:t>Rising GNI is associated with a “nutritional transition”</a:t>
            </a:r>
          </a:p>
          <a:p>
            <a:pPr lvl="1"/>
            <a:r>
              <a:rPr lang="en-US" dirty="0" smtClean="0"/>
              <a:t>↓ </a:t>
            </a:r>
            <a:r>
              <a:rPr lang="en-US" dirty="0"/>
              <a:t>consumption of traditional </a:t>
            </a:r>
            <a:r>
              <a:rPr lang="en-US" dirty="0" smtClean="0"/>
              <a:t>staples, ↑ </a:t>
            </a:r>
            <a:r>
              <a:rPr lang="en-US" dirty="0"/>
              <a:t>consumption of refined </a:t>
            </a:r>
            <a:r>
              <a:rPr lang="en-US" dirty="0" smtClean="0"/>
              <a:t>grains</a:t>
            </a:r>
            <a:endParaRPr lang="en-US" dirty="0"/>
          </a:p>
          <a:p>
            <a:pPr lvl="1"/>
            <a:r>
              <a:rPr lang="en-US" dirty="0"/>
              <a:t>↑ consumption of animal-sourced food – </a:t>
            </a:r>
            <a:r>
              <a:rPr lang="en-US" dirty="0" smtClean="0"/>
              <a:t>↑ intake &amp; bioavailability </a:t>
            </a:r>
            <a:r>
              <a:rPr lang="en-US" dirty="0"/>
              <a:t>of zinc and </a:t>
            </a:r>
            <a:r>
              <a:rPr lang="en-US" dirty="0" smtClean="0"/>
              <a:t>iron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3993" y="4347148"/>
            <a:ext cx="7150774" cy="1963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Urbanization</a:t>
            </a:r>
          </a:p>
          <a:p>
            <a:pPr lvl="1"/>
            <a:r>
              <a:rPr lang="en-US" sz="2200" dirty="0"/>
              <a:t>Increased opportunity cost of women’s time leads to &gt; intake of fast food, street </a:t>
            </a:r>
            <a:r>
              <a:rPr lang="en-US" sz="2200" dirty="0" smtClean="0"/>
              <a:t>food</a:t>
            </a:r>
            <a:endParaRPr lang="en-US" sz="2200" dirty="0"/>
          </a:p>
          <a:p>
            <a:pPr lvl="1"/>
            <a:r>
              <a:rPr lang="en-US" sz="2200" dirty="0"/>
              <a:t>Much of this food relies on refined wheat or rice, fats, oils, salt, sugars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67" y="4347148"/>
            <a:ext cx="3102964" cy="20912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525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Food Value Chain (FVC)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6551951" cy="239933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Perishability: foods loose vitamins over time, especially at ambient temperatures. Vitamin C &amp; B vitamins are especially unstable.</a:t>
            </a:r>
          </a:p>
          <a:p>
            <a:r>
              <a:rPr lang="en-US" sz="2600" dirty="0"/>
              <a:t>Increased processing of grain often removes bran and germ - including much of the Fe, Zn, </a:t>
            </a:r>
            <a:r>
              <a:rPr lang="en-US" sz="2600" dirty="0" err="1"/>
              <a:t>Ca</a:t>
            </a:r>
            <a:r>
              <a:rPr lang="en-US" sz="2600" dirty="0"/>
              <a:t>, vitamins, </a:t>
            </a:r>
            <a:r>
              <a:rPr lang="en-US" sz="2600" dirty="0" err="1"/>
              <a:t>phytate</a:t>
            </a:r>
            <a:r>
              <a:rPr lang="en-US" sz="2600" dirty="0"/>
              <a:t>, and protein </a:t>
            </a:r>
          </a:p>
          <a:p>
            <a:endParaRPr lang="en-US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003" y="1555669"/>
            <a:ext cx="3890415" cy="18240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15003" y="3257660"/>
            <a:ext cx="3388972" cy="342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Spinach (</a:t>
            </a:r>
            <a:r>
              <a:rPr lang="en-US" sz="1600" dirty="0" err="1" smtClean="0"/>
              <a:t>Favell</a:t>
            </a:r>
            <a:r>
              <a:rPr lang="en-US" sz="1600" dirty="0" smtClean="0"/>
              <a:t> 1998 </a:t>
            </a:r>
            <a:r>
              <a:rPr lang="en-US" sz="1600" i="1" dirty="0" smtClean="0"/>
              <a:t>Food Chemistry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82" y="4224959"/>
            <a:ext cx="5610386" cy="20706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57046" y="6244371"/>
            <a:ext cx="5873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Miller &amp; Welch 2012 Food Policy, Welch &amp; Graham 1999 Field Crops Research</a:t>
            </a:r>
            <a:endParaRPr lang="en-US" sz="140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390151" y="3837482"/>
            <a:ext cx="3963649" cy="25968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Food </a:t>
            </a:r>
            <a:r>
              <a:rPr lang="en-US" sz="2600" dirty="0" smtClean="0"/>
              <a:t>fortification (e.g</a:t>
            </a:r>
            <a:r>
              <a:rPr lang="en-US" sz="2600" dirty="0"/>
              <a:t>. milk, sugar, oils, </a:t>
            </a:r>
            <a:r>
              <a:rPr lang="en-US" sz="2600" dirty="0" smtClean="0"/>
              <a:t>salt) can </a:t>
            </a:r>
            <a:r>
              <a:rPr lang="en-US" sz="2600" dirty="0"/>
              <a:t>increase levels of </a:t>
            </a:r>
            <a:r>
              <a:rPr lang="en-US" sz="2600" dirty="0" smtClean="0"/>
              <a:t>MNs, but success depends on large processing plants, government oversight, and consumer WTP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3396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Producer decisions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102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Micronutrient-deficient soils lead to MN-deficient crops and humans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elenium deficient soils in Malawi cause low selenium intake; can be remedied with selenium-enriched fertilizers (</a:t>
            </a:r>
            <a:r>
              <a:rPr lang="en-US" sz="2200" dirty="0" err="1" smtClean="0"/>
              <a:t>Chilimba</a:t>
            </a:r>
            <a:r>
              <a:rPr lang="en-US" sz="2200" dirty="0" smtClean="0"/>
              <a:t> 2012 </a:t>
            </a:r>
            <a:r>
              <a:rPr lang="en-US" sz="2200" i="1" dirty="0" smtClean="0"/>
              <a:t>Field Crops Research</a:t>
            </a:r>
            <a:r>
              <a:rPr lang="en-US" sz="2200" dirty="0" smtClean="0"/>
              <a:t>)</a:t>
            </a:r>
          </a:p>
          <a:p>
            <a:r>
              <a:rPr lang="en-US" dirty="0" smtClean="0"/>
              <a:t>Green Revolution technologies increases cereal mono-cropping while decreasing production of iron- and zinc-rich legumes </a:t>
            </a:r>
          </a:p>
          <a:p>
            <a:pPr lvl="1"/>
            <a:r>
              <a:rPr lang="en-US" sz="2200" dirty="0" smtClean="0"/>
              <a:t>South Asia experienced 200% (400%) increase in rice (wheat) production, a decline in diet iron density and a marked increase in anemic women in the 30 years following the Green Revolution (United </a:t>
            </a:r>
            <a:r>
              <a:rPr lang="en-US" sz="2200" dirty="0"/>
              <a:t>Nations </a:t>
            </a:r>
            <a:r>
              <a:rPr lang="en-US" sz="2200" dirty="0" smtClean="0"/>
              <a:t>ACC SCN 1992</a:t>
            </a:r>
            <a:r>
              <a:rPr lang="en-US" sz="2200" dirty="0"/>
              <a:t>)</a:t>
            </a:r>
            <a:endParaRPr lang="en-US" sz="2200" dirty="0" smtClean="0"/>
          </a:p>
          <a:p>
            <a:r>
              <a:rPr lang="en-US" dirty="0"/>
              <a:t>Increased fertilizer use </a:t>
            </a:r>
            <a:r>
              <a:rPr lang="en-US" dirty="0" smtClean="0"/>
              <a:t>affects micronutrient </a:t>
            </a:r>
            <a:r>
              <a:rPr lang="en-US" dirty="0"/>
              <a:t>levels in plants </a:t>
            </a:r>
          </a:p>
          <a:p>
            <a:pPr lvl="1"/>
            <a:r>
              <a:rPr lang="en-US" sz="2200" dirty="0"/>
              <a:t>Excessive </a:t>
            </a:r>
            <a:r>
              <a:rPr lang="en-US" sz="2200" dirty="0" smtClean="0"/>
              <a:t>application of NPK fertilizer decreases </a:t>
            </a:r>
            <a:r>
              <a:rPr lang="en-US" sz="2200" dirty="0"/>
              <a:t>vitamin C in </a:t>
            </a:r>
            <a:r>
              <a:rPr lang="en-US" sz="2200" dirty="0" smtClean="0"/>
              <a:t>horticulture, decreases </a:t>
            </a:r>
            <a:r>
              <a:rPr lang="en-US" sz="2200" dirty="0"/>
              <a:t>uptake of zinc and iron </a:t>
            </a:r>
            <a:r>
              <a:rPr lang="en-US" sz="2200" dirty="0" smtClean="0"/>
              <a:t>in grains (Gao et al. 2011 </a:t>
            </a:r>
            <a:r>
              <a:rPr lang="en-US" sz="2200" i="1" dirty="0" smtClean="0"/>
              <a:t>Field Crops Research</a:t>
            </a:r>
            <a:r>
              <a:rPr lang="en-US" sz="2200" dirty="0" smtClean="0"/>
              <a:t>, Panda et al. 2012 </a:t>
            </a:r>
            <a:r>
              <a:rPr lang="en-US" sz="2200" i="1" dirty="0" err="1" smtClean="0"/>
              <a:t>Comm</a:t>
            </a:r>
            <a:r>
              <a:rPr lang="en-US" sz="2200" i="1" dirty="0" smtClean="0"/>
              <a:t> Soil </a:t>
            </a:r>
            <a:r>
              <a:rPr lang="en-US" sz="2200" i="1" dirty="0" err="1" smtClean="0"/>
              <a:t>Sci</a:t>
            </a:r>
            <a:r>
              <a:rPr lang="en-US" sz="2200" i="1" dirty="0" smtClean="0"/>
              <a:t> Plant Anal</a:t>
            </a:r>
            <a:r>
              <a:rPr lang="en-US" sz="2200" dirty="0" smtClean="0"/>
              <a:t>, Harris &amp; Karmas 1975)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Producer decisions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09537" cy="4351338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Biofortification</a:t>
            </a:r>
            <a:r>
              <a:rPr lang="en-US" sz="2600" dirty="0" smtClean="0"/>
              <a:t> targets poor, agrarian populations. Success depends on adoption, marketability, &amp; longevity of MN density. (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737" y="1903413"/>
            <a:ext cx="3676083" cy="42735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99032" y="6220411"/>
            <a:ext cx="4143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HarvestPlus</a:t>
            </a:r>
            <a:r>
              <a:rPr lang="en-US" sz="1600" dirty="0" smtClean="0"/>
              <a:t> Crop Strategies Brochure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35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Looking forward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stubborn persistent of micronutrient deficiencies clearly arises at multiple levels of food systems.</a:t>
            </a:r>
          </a:p>
          <a:p>
            <a:pPr marL="0" indent="0">
              <a:buNone/>
            </a:pPr>
            <a:r>
              <a:rPr lang="en-US" dirty="0" smtClean="0"/>
              <a:t>Forward-looking policy research and action must:</a:t>
            </a:r>
          </a:p>
          <a:p>
            <a:pPr>
              <a:buFontTx/>
              <a:buChar char="-"/>
            </a:pPr>
            <a:r>
              <a:rPr lang="en-US" dirty="0" smtClean="0"/>
              <a:t>identify where MN deficiencies are severe and widespread</a:t>
            </a:r>
          </a:p>
          <a:p>
            <a:pPr>
              <a:buFontTx/>
              <a:buChar char="-"/>
            </a:pPr>
            <a:r>
              <a:rPr lang="en-US" dirty="0" smtClean="0"/>
              <a:t>determine the root sources of those deficiencies for distinct groups</a:t>
            </a:r>
          </a:p>
          <a:p>
            <a:pPr>
              <a:buFontTx/>
              <a:buChar char="-"/>
            </a:pPr>
            <a:r>
              <a:rPr lang="en-US" dirty="0" smtClean="0"/>
              <a:t>evaluate the cost-effectiveness of options comparatively, across the food system</a:t>
            </a:r>
          </a:p>
          <a:p>
            <a:pPr>
              <a:buFontTx/>
              <a:buChar char="-"/>
            </a:pPr>
            <a:r>
              <a:rPr lang="en-US" dirty="0" smtClean="0"/>
              <a:t>develop useful rules of thumb for targeting interventions to those groups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1858786" cy="6553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648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 Honor of Per Pinstrup-Andersen:   The Micronutrient Deficiencies Challenge in African Food Systems</vt:lpstr>
      <vt:lpstr>Two of Per’s (many) major contributions …</vt:lpstr>
      <vt:lpstr>Persistent, severe micronutrient deficiency</vt:lpstr>
      <vt:lpstr>A foods systems approach </vt:lpstr>
      <vt:lpstr>Consumer demand patterns </vt:lpstr>
      <vt:lpstr>The Food Value Chain (FVC)</vt:lpstr>
      <vt:lpstr>Producer decisions </vt:lpstr>
      <vt:lpstr>Producer decisions </vt:lpstr>
      <vt:lpstr>Looking forward</vt:lpstr>
      <vt:lpstr>Thank you, Per (and all)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Micronutrient Deficiencies Challenge in African Food Systems</dc:title>
  <dc:creator>IGERT</dc:creator>
  <cp:lastModifiedBy>IGERT</cp:lastModifiedBy>
  <cp:revision>119</cp:revision>
  <dcterms:created xsi:type="dcterms:W3CDTF">2013-12-08T01:00:33Z</dcterms:created>
  <dcterms:modified xsi:type="dcterms:W3CDTF">2013-12-11T04:17:05Z</dcterms:modified>
</cp:coreProperties>
</file>